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Open Sans 1" charset="0"/>
      <p:regular r:id="rId9"/>
    </p:embeddedFont>
    <p:embeddedFont>
      <p:font typeface="Open Sans Light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Arimo Bold" charset="0"/>
      <p:regular r:id="rId15"/>
    </p:embeddedFont>
    <p:embeddedFont>
      <p:font typeface="Open Sans 2" charset="0"/>
      <p:regular r:id="rId16"/>
    </p:embeddedFont>
    <p:embeddedFont>
      <p:font typeface="Roboto Condensed" charset="0"/>
      <p:regular r:id="rId17"/>
      <p:bold r:id="rId18"/>
      <p:boldItalic r:id="rId19"/>
    </p:embeddedFont>
    <p:embeddedFont>
      <p:font typeface="Open Sans 2 Bold" charset="0"/>
      <p:regular r:id="rId20"/>
    </p:embeddedFont>
    <p:embeddedFont>
      <p:font typeface="Open Sans 1 Bold" charset="0"/>
      <p:regular r:id="rId21"/>
    </p:embeddedFont>
    <p:embeddedFont>
      <p:font typeface="Roboto Condensed Bold" charset="0"/>
      <p:regular r:id="rId22"/>
    </p:embeddedFont>
    <p:embeddedFont>
      <p:font typeface="Oswald" charset="0"/>
      <p:regular r:id="rId23"/>
    </p:embeddedFont>
    <p:embeddedFont>
      <p:font typeface="Arimo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7" d="100"/>
          <a:sy n="47" d="100"/>
        </p:scale>
        <p:origin x="-61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" Type="http://schemas.openxmlformats.org/officeDocument/2006/relationships/image" Target="../media/image29.pn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5" Type="http://schemas.openxmlformats.org/officeDocument/2006/relationships/image" Target="../media/image4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png"/><Relationship Id="rId18" Type="http://schemas.openxmlformats.org/officeDocument/2006/relationships/image" Target="../media/image61.jpeg"/><Relationship Id="rId3" Type="http://schemas.openxmlformats.org/officeDocument/2006/relationships/image" Target="../media/image46.jpeg"/><Relationship Id="rId21" Type="http://schemas.openxmlformats.org/officeDocument/2006/relationships/image" Target="../media/image64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17" Type="http://schemas.openxmlformats.org/officeDocument/2006/relationships/image" Target="../media/image60.jpeg"/><Relationship Id="rId2" Type="http://schemas.openxmlformats.org/officeDocument/2006/relationships/image" Target="../media/image45.png"/><Relationship Id="rId16" Type="http://schemas.openxmlformats.org/officeDocument/2006/relationships/image" Target="../media/image59.jpeg"/><Relationship Id="rId20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5" Type="http://schemas.openxmlformats.org/officeDocument/2006/relationships/image" Target="../media/image58.jpeg"/><Relationship Id="rId23" Type="http://schemas.openxmlformats.org/officeDocument/2006/relationships/image" Target="../media/image66.jpeg"/><Relationship Id="rId10" Type="http://schemas.openxmlformats.org/officeDocument/2006/relationships/image" Target="../media/image53.jpeg"/><Relationship Id="rId19" Type="http://schemas.openxmlformats.org/officeDocument/2006/relationships/image" Target="../media/image62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Relationship Id="rId22" Type="http://schemas.openxmlformats.org/officeDocument/2006/relationships/image" Target="../media/image6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jpeg"/><Relationship Id="rId10" Type="http://schemas.openxmlformats.org/officeDocument/2006/relationships/image" Target="../media/image75.pn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hyperlink" Target="http://twitter.com/%20sewausa" TargetMode="External"/><Relationship Id="rId3" Type="http://schemas.openxmlformats.org/officeDocument/2006/relationships/hyperlink" Target="http://www.facebook.com/%20sewainternationalusa" TargetMode="External"/><Relationship Id="rId7" Type="http://schemas.openxmlformats.org/officeDocument/2006/relationships/hyperlink" Target="http://instagram.com/sewainternationalusa" TargetMode="External"/><Relationship Id="rId12" Type="http://schemas.openxmlformats.org/officeDocument/2006/relationships/image" Target="../media/image8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hyperlink" Target="https://www.youtube.com/user/sewainternational" TargetMode="External"/><Relationship Id="rId5" Type="http://schemas.openxmlformats.org/officeDocument/2006/relationships/hyperlink" Target="http://pinterest.com/sewainternationalusa" TargetMode="External"/><Relationship Id="rId10" Type="http://schemas.openxmlformats.org/officeDocument/2006/relationships/image" Target="../media/image82.png"/><Relationship Id="rId4" Type="http://schemas.openxmlformats.org/officeDocument/2006/relationships/image" Target="../media/image79.png"/><Relationship Id="rId9" Type="http://schemas.openxmlformats.org/officeDocument/2006/relationships/hyperlink" Target="https://www.linkedin.com/company/sewainternationalusa/?viewAsMember=true" TargetMode="External"/><Relationship Id="rId14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02549" y="0"/>
            <a:ext cx="13741112" cy="10743812"/>
            <a:chOff x="0" y="0"/>
            <a:chExt cx="4648228" cy="36343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8228" cy="3634327"/>
            </a:xfrm>
            <a:custGeom>
              <a:avLst/>
              <a:gdLst/>
              <a:ahLst/>
              <a:cxnLst/>
              <a:rect l="l" t="t" r="r" b="b"/>
              <a:pathLst>
                <a:path w="4648228" h="3634327">
                  <a:moveTo>
                    <a:pt x="0" y="0"/>
                  </a:moveTo>
                  <a:lnTo>
                    <a:pt x="4648228" y="0"/>
                  </a:lnTo>
                  <a:lnTo>
                    <a:pt x="4648228" y="3634327"/>
                  </a:lnTo>
                  <a:lnTo>
                    <a:pt x="0" y="3634327"/>
                  </a:lnTo>
                  <a:close/>
                </a:path>
              </a:pathLst>
            </a:custGeom>
            <a:solidFill>
              <a:srgbClr val="C23D3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566212" y="492544"/>
            <a:ext cx="9693088" cy="9758723"/>
            <a:chOff x="0" y="0"/>
            <a:chExt cx="12924118" cy="1301163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7907" r="7907"/>
            <a:stretch>
              <a:fillRect/>
            </a:stretch>
          </p:blipFill>
          <p:spPr>
            <a:xfrm>
              <a:off x="4095228" y="4041977"/>
              <a:ext cx="4748001" cy="3170924"/>
            </a:xfrm>
            <a:prstGeom prst="rect">
              <a:avLst/>
            </a:prstGeom>
          </p:spPr>
        </p:pic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535308" y="621302"/>
              <a:ext cx="11199600" cy="11199555"/>
              <a:chOff x="0" y="0"/>
              <a:chExt cx="6350000" cy="634997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3F312D">
                  <a:alpha val="8627"/>
                </a:srgbClr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4341" y="101905"/>
              <a:ext cx="12909777" cy="12909725"/>
              <a:chOff x="0" y="0"/>
              <a:chExt cx="6350000" cy="634997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51" r="-251"/>
                </a:stretch>
              </a:blipFill>
            </p:spPr>
          </p:sp>
        </p:grpSp>
        <p:sp>
          <p:nvSpPr>
            <p:cNvPr id="10" name="TextBox 10"/>
            <p:cNvSpPr txBox="1"/>
            <p:nvPr/>
          </p:nvSpPr>
          <p:spPr>
            <a:xfrm rot="2974649">
              <a:off x="8450265" y="2298674"/>
              <a:ext cx="3246361" cy="1588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  <a:spcBef>
                  <a:spcPct val="0"/>
                </a:spcBef>
              </a:pPr>
              <a:r>
                <a:rPr lang="en-US" sz="2876">
                  <a:solidFill>
                    <a:srgbClr val="FFFFFF"/>
                  </a:solidFill>
                  <a:latin typeface="Roboto Condensed"/>
                </a:rPr>
                <a:t>NON MEDICAL</a:t>
              </a:r>
            </a:p>
            <a:p>
              <a:pPr algn="ctr">
                <a:lnSpc>
                  <a:spcPts val="3049"/>
                </a:lnSpc>
                <a:spcBef>
                  <a:spcPct val="0"/>
                </a:spcBef>
              </a:pPr>
              <a:r>
                <a:rPr lang="en-US" sz="2876">
                  <a:solidFill>
                    <a:srgbClr val="FFFFFF"/>
                  </a:solidFill>
                  <a:latin typeface="Roboto Condensed"/>
                </a:rPr>
                <a:t>HELP LINE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 l="42679" t="39645" r="39681" b="36835"/>
            <a:stretch>
              <a:fillRect/>
            </a:stretch>
          </p:blipFill>
          <p:spPr>
            <a:xfrm>
              <a:off x="8049163" y="3346548"/>
              <a:ext cx="1772713" cy="132953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l="91" r="91"/>
            <a:stretch>
              <a:fillRect/>
            </a:stretch>
          </p:blipFill>
          <p:spPr>
            <a:xfrm>
              <a:off x="8753943" y="6449282"/>
              <a:ext cx="1260120" cy="121422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665182" y="9056680"/>
              <a:ext cx="1313191" cy="87386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7"/>
            <a:srcRect l="37192" t="33310" r="37333" b="37568"/>
            <a:stretch>
              <a:fillRect/>
            </a:stretch>
          </p:blipFill>
          <p:spPr>
            <a:xfrm>
              <a:off x="1821808" y="6221080"/>
              <a:ext cx="1719907" cy="1105962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>
              <a:off x="3893471" y="3853549"/>
              <a:ext cx="4600932" cy="4600932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 l="7907" r="7907"/>
            <a:stretch>
              <a:fillRect/>
            </a:stretch>
          </p:blipFill>
          <p:spPr>
            <a:xfrm>
              <a:off x="2944184" y="4090040"/>
              <a:ext cx="6381848" cy="4262079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637127" y="3346548"/>
              <a:ext cx="1486629" cy="1486629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5387794" y="2267697"/>
              <a:ext cx="1494629" cy="107885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7148530" y="8762962"/>
              <a:ext cx="1050094" cy="1198241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 rot="-6300298">
              <a:off x="-949739" y="6794702"/>
              <a:ext cx="4035558" cy="1072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  <a:spcBef>
                  <a:spcPct val="0"/>
                </a:spcBef>
              </a:pPr>
              <a:r>
                <a:rPr lang="en-US" sz="2876">
                  <a:solidFill>
                    <a:srgbClr val="FFFFFF"/>
                  </a:solidFill>
                  <a:latin typeface="Roboto Condensed"/>
                </a:rPr>
                <a:t>INTERNATIONAL STUDENTS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 rot="-4360760">
              <a:off x="9870494" y="6950213"/>
              <a:ext cx="2298189" cy="1072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  <a:spcBef>
                  <a:spcPct val="0"/>
                </a:spcBef>
              </a:pPr>
              <a:r>
                <a:rPr lang="en-US" sz="2876">
                  <a:solidFill>
                    <a:srgbClr val="FFFFFF"/>
                  </a:solidFill>
                  <a:latin typeface="Roboto Condensed"/>
                </a:rPr>
                <a:t>MEDICAL SUPPLIES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 rot="-1542378">
              <a:off x="6915481" y="10256882"/>
              <a:ext cx="2944690" cy="1071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  <a:spcBef>
                  <a:spcPct val="0"/>
                </a:spcBef>
              </a:pPr>
              <a:r>
                <a:rPr lang="en-US" sz="2876">
                  <a:solidFill>
                    <a:srgbClr val="FFFFFF"/>
                  </a:solidFill>
                  <a:latin typeface="Roboto Condensed"/>
                </a:rPr>
                <a:t>FOOD &amp; GROCERIES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 rot="1548018">
              <a:off x="1965055" y="10212881"/>
              <a:ext cx="3872742" cy="1072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  <a:spcBef>
                  <a:spcPct val="0"/>
                </a:spcBef>
              </a:pPr>
              <a:r>
                <a:rPr lang="en-US" sz="2876">
                  <a:solidFill>
                    <a:srgbClr val="FFFFFF"/>
                  </a:solidFill>
                  <a:latin typeface="Roboto Condensed"/>
                </a:rPr>
                <a:t>CASE MANAGEMENT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 rot="-3049731">
              <a:off x="417746" y="2566055"/>
              <a:ext cx="3357611" cy="1072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  <a:spcBef>
                  <a:spcPct val="0"/>
                </a:spcBef>
              </a:pPr>
              <a:r>
                <a:rPr lang="en-US" sz="2876">
                  <a:solidFill>
                    <a:srgbClr val="FFFFFF"/>
                  </a:solidFill>
                  <a:latin typeface="Roboto Condensed"/>
                </a:rPr>
                <a:t>SENIOR CITIZENS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530862" y="28575"/>
              <a:ext cx="3085469" cy="2104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3049"/>
                </a:lnSpc>
                <a:spcBef>
                  <a:spcPct val="0"/>
                </a:spcBef>
              </a:pPr>
              <a:r>
                <a:rPr lang="en-US" sz="2876">
                  <a:solidFill>
                    <a:srgbClr val="721E1E"/>
                  </a:solidFill>
                  <a:latin typeface="Roboto Condensed"/>
                </a:rPr>
                <a:t>SIX PRONGED APPROACH 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391377" y="1557776"/>
            <a:ext cx="1723277" cy="1699121"/>
            <a:chOff x="0" y="0"/>
            <a:chExt cx="1913890" cy="188706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913890" cy="1887062"/>
            </a:xfrm>
            <a:custGeom>
              <a:avLst/>
              <a:gdLst/>
              <a:ahLst/>
              <a:cxnLst/>
              <a:rect l="l" t="t" r="r" b="b"/>
              <a:pathLst>
                <a:path w="1913890" h="1887062">
                  <a:moveTo>
                    <a:pt x="0" y="0"/>
                  </a:moveTo>
                  <a:lnTo>
                    <a:pt x="1913890" y="0"/>
                  </a:lnTo>
                  <a:lnTo>
                    <a:pt x="1913890" y="1887062"/>
                  </a:lnTo>
                  <a:lnTo>
                    <a:pt x="0" y="188706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1"/>
          <a:srcRect r="57618"/>
          <a:stretch>
            <a:fillRect/>
          </a:stretch>
        </p:blipFill>
        <p:spPr>
          <a:xfrm>
            <a:off x="3505677" y="1684119"/>
            <a:ext cx="1525456" cy="1481206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1663131" y="3470996"/>
            <a:ext cx="5179771" cy="2580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31"/>
              </a:lnSpc>
            </a:pPr>
            <a:endParaRPr/>
          </a:p>
          <a:p>
            <a:pPr algn="ctr">
              <a:lnSpc>
                <a:spcPts val="6631"/>
              </a:lnSpc>
            </a:pPr>
            <a:r>
              <a:rPr lang="en-US" sz="6438">
                <a:solidFill>
                  <a:srgbClr val="FFDE59"/>
                </a:solidFill>
                <a:latin typeface="Roboto Condensed Bold"/>
              </a:rPr>
              <a:t>SIX PRONGED APPROACH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22242" y="3461471"/>
            <a:ext cx="5692327" cy="642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19"/>
              </a:lnSpc>
            </a:pPr>
            <a:r>
              <a:rPr lang="en-US" sz="4719">
                <a:solidFill>
                  <a:srgbClr val="FFFFFF"/>
                </a:solidFill>
                <a:latin typeface="Roboto Condensed"/>
              </a:rPr>
              <a:t>Sewa International, USA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06853" y="6127526"/>
            <a:ext cx="5692327" cy="184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9"/>
              </a:lnSpc>
            </a:pPr>
            <a:r>
              <a:rPr lang="en-US" sz="4719">
                <a:solidFill>
                  <a:srgbClr val="FFFFFF"/>
                </a:solidFill>
                <a:latin typeface="Roboto Condensed"/>
              </a:rPr>
              <a:t>COVID-19 Pandemic</a:t>
            </a:r>
          </a:p>
          <a:p>
            <a:pPr algn="ctr">
              <a:lnSpc>
                <a:spcPts val="4719"/>
              </a:lnSpc>
            </a:pPr>
            <a:r>
              <a:rPr lang="en-US" sz="4719">
                <a:solidFill>
                  <a:srgbClr val="FFFFFF"/>
                </a:solidFill>
                <a:latin typeface="Roboto Condensed"/>
              </a:rPr>
              <a:t>Sewa Relief Work Expands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459773" y="381211"/>
            <a:ext cx="17368455" cy="9524578"/>
            <a:chOff x="0" y="0"/>
            <a:chExt cx="11842123" cy="6494028"/>
          </a:xfrm>
        </p:grpSpPr>
        <p:sp>
          <p:nvSpPr>
            <p:cNvPr id="34" name="Freeform 34"/>
            <p:cNvSpPr/>
            <p:nvPr/>
          </p:nvSpPr>
          <p:spPr>
            <a:xfrm>
              <a:off x="1270" y="-10160"/>
              <a:ext cx="11838313" cy="6518157"/>
            </a:xfrm>
            <a:custGeom>
              <a:avLst/>
              <a:gdLst/>
              <a:ahLst/>
              <a:cxnLst/>
              <a:rect l="l" t="t" r="r" b="b"/>
              <a:pathLst>
                <a:path w="11838313" h="6518157">
                  <a:moveTo>
                    <a:pt x="11835773" y="5704088"/>
                  </a:moveTo>
                  <a:cubicBezTo>
                    <a:pt x="11834504" y="5538988"/>
                    <a:pt x="11838314" y="5362804"/>
                    <a:pt x="11828154" y="5201538"/>
                  </a:cubicBezTo>
                  <a:cubicBezTo>
                    <a:pt x="11837043" y="5162204"/>
                    <a:pt x="11828154" y="5017983"/>
                    <a:pt x="11837043" y="4955049"/>
                  </a:cubicBezTo>
                  <a:cubicBezTo>
                    <a:pt x="11833233" y="4910471"/>
                    <a:pt x="11834504" y="4865894"/>
                    <a:pt x="11828154" y="4850161"/>
                  </a:cubicBezTo>
                  <a:lnTo>
                    <a:pt x="11828154" y="4806894"/>
                  </a:lnTo>
                  <a:cubicBezTo>
                    <a:pt x="11830693" y="4340139"/>
                    <a:pt x="11831964" y="3889118"/>
                    <a:pt x="11825614" y="3421052"/>
                  </a:cubicBezTo>
                  <a:cubicBezTo>
                    <a:pt x="11825614" y="3289941"/>
                    <a:pt x="11824343" y="3160141"/>
                    <a:pt x="11824343" y="3029031"/>
                  </a:cubicBezTo>
                  <a:cubicBezTo>
                    <a:pt x="11821804" y="2994942"/>
                    <a:pt x="11820533" y="2959542"/>
                    <a:pt x="11819264" y="2922831"/>
                  </a:cubicBezTo>
                  <a:cubicBezTo>
                    <a:pt x="11817993" y="2760253"/>
                    <a:pt x="11820533" y="2604231"/>
                    <a:pt x="11820533" y="2449520"/>
                  </a:cubicBezTo>
                  <a:cubicBezTo>
                    <a:pt x="11823073" y="2321032"/>
                    <a:pt x="11824343" y="2188610"/>
                    <a:pt x="11821804" y="2057499"/>
                  </a:cubicBezTo>
                  <a:cubicBezTo>
                    <a:pt x="11821804" y="2054877"/>
                    <a:pt x="11823073" y="2056188"/>
                    <a:pt x="11823073" y="2057499"/>
                  </a:cubicBezTo>
                  <a:cubicBezTo>
                    <a:pt x="11819264" y="1946055"/>
                    <a:pt x="11816723" y="1784788"/>
                    <a:pt x="11819264" y="1652366"/>
                  </a:cubicBezTo>
                  <a:lnTo>
                    <a:pt x="11814183" y="1576322"/>
                  </a:lnTo>
                  <a:lnTo>
                    <a:pt x="11814183" y="1362611"/>
                  </a:lnTo>
                  <a:cubicBezTo>
                    <a:pt x="11816723" y="1167256"/>
                    <a:pt x="11819264" y="974090"/>
                    <a:pt x="11819264" y="783590"/>
                  </a:cubicBezTo>
                  <a:cubicBezTo>
                    <a:pt x="11819264" y="548640"/>
                    <a:pt x="11819264" y="311150"/>
                    <a:pt x="11820533" y="74930"/>
                  </a:cubicBezTo>
                  <a:lnTo>
                    <a:pt x="11820533" y="17780"/>
                  </a:lnTo>
                  <a:lnTo>
                    <a:pt x="11779893" y="17780"/>
                  </a:lnTo>
                  <a:lnTo>
                    <a:pt x="11779893" y="52070"/>
                  </a:lnTo>
                  <a:lnTo>
                    <a:pt x="11786243" y="52070"/>
                  </a:lnTo>
                  <a:lnTo>
                    <a:pt x="11786243" y="74930"/>
                  </a:lnTo>
                  <a:cubicBezTo>
                    <a:pt x="11786243" y="100330"/>
                    <a:pt x="11787514" y="127000"/>
                    <a:pt x="11787514" y="153670"/>
                  </a:cubicBezTo>
                  <a:cubicBezTo>
                    <a:pt x="11787514" y="191770"/>
                    <a:pt x="11787514" y="231140"/>
                    <a:pt x="11788783" y="270510"/>
                  </a:cubicBezTo>
                  <a:lnTo>
                    <a:pt x="11788783" y="508000"/>
                  </a:lnTo>
                  <a:cubicBezTo>
                    <a:pt x="11788783" y="661670"/>
                    <a:pt x="11790054" y="815340"/>
                    <a:pt x="11795133" y="965200"/>
                  </a:cubicBezTo>
                  <a:lnTo>
                    <a:pt x="11790054" y="955040"/>
                  </a:lnTo>
                  <a:cubicBezTo>
                    <a:pt x="11792593" y="993140"/>
                    <a:pt x="11792593" y="1033780"/>
                    <a:pt x="11793864" y="1075479"/>
                  </a:cubicBezTo>
                  <a:cubicBezTo>
                    <a:pt x="11793864" y="1099079"/>
                    <a:pt x="11795133" y="1122678"/>
                    <a:pt x="11795133" y="1147590"/>
                  </a:cubicBezTo>
                  <a:cubicBezTo>
                    <a:pt x="11796404" y="1297056"/>
                    <a:pt x="11791323" y="1453078"/>
                    <a:pt x="11795133" y="1602544"/>
                  </a:cubicBezTo>
                  <a:lnTo>
                    <a:pt x="11792593" y="1588122"/>
                  </a:lnTo>
                  <a:cubicBezTo>
                    <a:pt x="11791323" y="1799211"/>
                    <a:pt x="11792593" y="2003744"/>
                    <a:pt x="11793864" y="2205654"/>
                  </a:cubicBezTo>
                  <a:cubicBezTo>
                    <a:pt x="11793864" y="2301365"/>
                    <a:pt x="11792593" y="2397076"/>
                    <a:pt x="11793864" y="2492787"/>
                  </a:cubicBezTo>
                  <a:cubicBezTo>
                    <a:pt x="11792593" y="2703876"/>
                    <a:pt x="11796404" y="2845475"/>
                    <a:pt x="11796404" y="3057875"/>
                  </a:cubicBezTo>
                  <a:lnTo>
                    <a:pt x="11791323" y="3063119"/>
                  </a:lnTo>
                  <a:cubicBezTo>
                    <a:pt x="11809104" y="3419741"/>
                    <a:pt x="11776083" y="3811762"/>
                    <a:pt x="11795133" y="4182806"/>
                  </a:cubicBezTo>
                  <a:lnTo>
                    <a:pt x="11788783" y="4156584"/>
                  </a:lnTo>
                  <a:cubicBezTo>
                    <a:pt x="11798943" y="4214273"/>
                    <a:pt x="11784973" y="4380784"/>
                    <a:pt x="11801483" y="4359806"/>
                  </a:cubicBezTo>
                  <a:lnTo>
                    <a:pt x="11796404" y="4425361"/>
                  </a:lnTo>
                  <a:cubicBezTo>
                    <a:pt x="11817993" y="4677094"/>
                    <a:pt x="11786243" y="4884249"/>
                    <a:pt x="11800214" y="5193671"/>
                  </a:cubicBezTo>
                  <a:lnTo>
                    <a:pt x="11796404" y="5174004"/>
                  </a:lnTo>
                  <a:cubicBezTo>
                    <a:pt x="11798943" y="5256604"/>
                    <a:pt x="11801483" y="5352315"/>
                    <a:pt x="11797673" y="5412626"/>
                  </a:cubicBezTo>
                  <a:cubicBezTo>
                    <a:pt x="11797673" y="5403449"/>
                    <a:pt x="11796404" y="5407382"/>
                    <a:pt x="11795133" y="5387715"/>
                  </a:cubicBezTo>
                  <a:cubicBezTo>
                    <a:pt x="11779893" y="5639318"/>
                    <a:pt x="11796404" y="5917447"/>
                    <a:pt x="11796404" y="6181607"/>
                  </a:cubicBezTo>
                  <a:lnTo>
                    <a:pt x="11788783" y="6151127"/>
                  </a:lnTo>
                  <a:cubicBezTo>
                    <a:pt x="11791323" y="6189227"/>
                    <a:pt x="11792593" y="6238757"/>
                    <a:pt x="11792593" y="6292097"/>
                  </a:cubicBezTo>
                  <a:lnTo>
                    <a:pt x="11792593" y="6453388"/>
                  </a:lnTo>
                  <a:cubicBezTo>
                    <a:pt x="11788783" y="6453388"/>
                    <a:pt x="11786243" y="6452118"/>
                    <a:pt x="11781164" y="6452118"/>
                  </a:cubicBezTo>
                  <a:lnTo>
                    <a:pt x="11778623" y="6453388"/>
                  </a:lnTo>
                  <a:lnTo>
                    <a:pt x="11767193" y="6458468"/>
                  </a:lnTo>
                  <a:lnTo>
                    <a:pt x="11759573" y="6458468"/>
                  </a:lnTo>
                  <a:cubicBezTo>
                    <a:pt x="11739254" y="6453388"/>
                    <a:pt x="11743064" y="6455927"/>
                    <a:pt x="11734173" y="6450847"/>
                  </a:cubicBezTo>
                  <a:cubicBezTo>
                    <a:pt x="11630033" y="6449577"/>
                    <a:pt x="11616064" y="6439418"/>
                    <a:pt x="11542404" y="6434338"/>
                  </a:cubicBezTo>
                  <a:cubicBezTo>
                    <a:pt x="11542404" y="6434338"/>
                    <a:pt x="11543673" y="6434338"/>
                    <a:pt x="11542404" y="6435607"/>
                  </a:cubicBezTo>
                  <a:cubicBezTo>
                    <a:pt x="11491604" y="6444497"/>
                    <a:pt x="11421754" y="6439418"/>
                    <a:pt x="11381114" y="6438147"/>
                  </a:cubicBezTo>
                  <a:lnTo>
                    <a:pt x="11364604" y="6434338"/>
                  </a:lnTo>
                  <a:cubicBezTo>
                    <a:pt x="11340473" y="6425447"/>
                    <a:pt x="11246493" y="6450847"/>
                    <a:pt x="11278243" y="6436877"/>
                  </a:cubicBezTo>
                  <a:cubicBezTo>
                    <a:pt x="11067423" y="6440688"/>
                    <a:pt x="10826123" y="6440688"/>
                    <a:pt x="10308459" y="6440688"/>
                  </a:cubicBezTo>
                  <a:cubicBezTo>
                    <a:pt x="10233192" y="6447038"/>
                    <a:pt x="9897385" y="6440688"/>
                    <a:pt x="10016075" y="6450847"/>
                  </a:cubicBezTo>
                  <a:cubicBezTo>
                    <a:pt x="9882910" y="6438147"/>
                    <a:pt x="9483416" y="6435607"/>
                    <a:pt x="9335776" y="6435607"/>
                  </a:cubicBezTo>
                  <a:cubicBezTo>
                    <a:pt x="9341567" y="6434338"/>
                    <a:pt x="9347356" y="6433068"/>
                    <a:pt x="9370515" y="6433068"/>
                  </a:cubicBezTo>
                  <a:cubicBezTo>
                    <a:pt x="9083921" y="6416557"/>
                    <a:pt x="9028918" y="6448307"/>
                    <a:pt x="8759694" y="6427988"/>
                  </a:cubicBezTo>
                  <a:cubicBezTo>
                    <a:pt x="8716271" y="6441957"/>
                    <a:pt x="8270458" y="6424177"/>
                    <a:pt x="8117028" y="6439418"/>
                  </a:cubicBezTo>
                  <a:cubicBezTo>
                    <a:pt x="8085184" y="6436877"/>
                    <a:pt x="8073605" y="6433068"/>
                    <a:pt x="8085184" y="6431797"/>
                  </a:cubicBezTo>
                  <a:cubicBezTo>
                    <a:pt x="7598844" y="6429257"/>
                    <a:pt x="7063289" y="6427988"/>
                    <a:pt x="6655110" y="6425447"/>
                  </a:cubicBezTo>
                  <a:cubicBezTo>
                    <a:pt x="6304828" y="6438147"/>
                    <a:pt x="5806907" y="6420368"/>
                    <a:pt x="5502944" y="6436877"/>
                  </a:cubicBezTo>
                  <a:cubicBezTo>
                    <a:pt x="5253984" y="6433068"/>
                    <a:pt x="4848699" y="6426718"/>
                    <a:pt x="4501313" y="6433068"/>
                  </a:cubicBezTo>
                  <a:lnTo>
                    <a:pt x="4536051" y="6430527"/>
                  </a:lnTo>
                  <a:cubicBezTo>
                    <a:pt x="4142346" y="6431797"/>
                    <a:pt x="3650216" y="6431797"/>
                    <a:pt x="3380991" y="6443227"/>
                  </a:cubicBezTo>
                  <a:cubicBezTo>
                    <a:pt x="3265195" y="6426718"/>
                    <a:pt x="3094397" y="6430527"/>
                    <a:pt x="2923598" y="6425447"/>
                  </a:cubicBezTo>
                  <a:cubicBezTo>
                    <a:pt x="2660163" y="6433068"/>
                    <a:pt x="2130399" y="6430527"/>
                    <a:pt x="1728010" y="6438147"/>
                  </a:cubicBezTo>
                  <a:cubicBezTo>
                    <a:pt x="1667217" y="6430527"/>
                    <a:pt x="1397992" y="6441957"/>
                    <a:pt x="1377728" y="6430527"/>
                  </a:cubicBezTo>
                  <a:cubicBezTo>
                    <a:pt x="1004570" y="6438147"/>
                    <a:pt x="814070" y="6441957"/>
                    <a:pt x="617220" y="6443227"/>
                  </a:cubicBezTo>
                  <a:lnTo>
                    <a:pt x="318770" y="6443227"/>
                  </a:lnTo>
                  <a:lnTo>
                    <a:pt x="168910" y="6441957"/>
                  </a:lnTo>
                  <a:lnTo>
                    <a:pt x="93980" y="6440688"/>
                  </a:lnTo>
                  <a:lnTo>
                    <a:pt x="58420" y="6440688"/>
                  </a:lnTo>
                  <a:lnTo>
                    <a:pt x="45720" y="6439418"/>
                  </a:lnTo>
                  <a:lnTo>
                    <a:pt x="48260" y="6439418"/>
                  </a:lnTo>
                  <a:cubicBezTo>
                    <a:pt x="52070" y="6297177"/>
                    <a:pt x="55880" y="6157477"/>
                    <a:pt x="58420" y="6022857"/>
                  </a:cubicBezTo>
                  <a:cubicBezTo>
                    <a:pt x="55880" y="5998727"/>
                    <a:pt x="53340" y="5974597"/>
                    <a:pt x="49530" y="5949197"/>
                  </a:cubicBezTo>
                  <a:cubicBezTo>
                    <a:pt x="46990" y="5784097"/>
                    <a:pt x="45720" y="5601218"/>
                    <a:pt x="45720" y="5416559"/>
                  </a:cubicBezTo>
                  <a:cubicBezTo>
                    <a:pt x="46990" y="5373293"/>
                    <a:pt x="48260" y="5328715"/>
                    <a:pt x="45720" y="5282827"/>
                  </a:cubicBezTo>
                  <a:lnTo>
                    <a:pt x="45720" y="5253982"/>
                  </a:lnTo>
                  <a:lnTo>
                    <a:pt x="48260" y="5247426"/>
                  </a:lnTo>
                  <a:lnTo>
                    <a:pt x="49530" y="5176627"/>
                  </a:lnTo>
                  <a:cubicBezTo>
                    <a:pt x="50800" y="5177938"/>
                    <a:pt x="53340" y="5177938"/>
                    <a:pt x="54610" y="5183182"/>
                  </a:cubicBezTo>
                  <a:lnTo>
                    <a:pt x="54610" y="5197605"/>
                  </a:lnTo>
                  <a:lnTo>
                    <a:pt x="54610" y="5184493"/>
                  </a:lnTo>
                  <a:cubicBezTo>
                    <a:pt x="55880" y="5188426"/>
                    <a:pt x="57150" y="5193671"/>
                    <a:pt x="57150" y="5201538"/>
                  </a:cubicBezTo>
                  <a:lnTo>
                    <a:pt x="57150" y="4831805"/>
                  </a:lnTo>
                  <a:cubicBezTo>
                    <a:pt x="58420" y="4834427"/>
                    <a:pt x="59690" y="4837049"/>
                    <a:pt x="58420" y="4846227"/>
                  </a:cubicBezTo>
                  <a:cubicBezTo>
                    <a:pt x="69850" y="4751828"/>
                    <a:pt x="57150" y="4712494"/>
                    <a:pt x="57150" y="4652183"/>
                  </a:cubicBezTo>
                  <a:lnTo>
                    <a:pt x="57150" y="4640383"/>
                  </a:lnTo>
                  <a:cubicBezTo>
                    <a:pt x="57150" y="4619405"/>
                    <a:pt x="59690" y="4597116"/>
                    <a:pt x="63500" y="4568272"/>
                  </a:cubicBezTo>
                  <a:cubicBezTo>
                    <a:pt x="50800" y="4551228"/>
                    <a:pt x="64770" y="4375539"/>
                    <a:pt x="54610" y="4294250"/>
                  </a:cubicBezTo>
                  <a:lnTo>
                    <a:pt x="54610" y="4265406"/>
                  </a:lnTo>
                  <a:cubicBezTo>
                    <a:pt x="57150" y="4260162"/>
                    <a:pt x="58420" y="4257540"/>
                    <a:pt x="59690" y="4261473"/>
                  </a:cubicBezTo>
                  <a:cubicBezTo>
                    <a:pt x="62230" y="4041207"/>
                    <a:pt x="63500" y="3797340"/>
                    <a:pt x="66040" y="3609852"/>
                  </a:cubicBezTo>
                  <a:cubicBezTo>
                    <a:pt x="53340" y="3449897"/>
                    <a:pt x="71120" y="3223075"/>
                    <a:pt x="54610" y="3086719"/>
                  </a:cubicBezTo>
                  <a:cubicBezTo>
                    <a:pt x="58420" y="2972653"/>
                    <a:pt x="64770" y="2789098"/>
                    <a:pt x="58420" y="2630454"/>
                  </a:cubicBezTo>
                  <a:lnTo>
                    <a:pt x="60960" y="2646187"/>
                  </a:lnTo>
                  <a:cubicBezTo>
                    <a:pt x="59690" y="2466565"/>
                    <a:pt x="59690" y="2243676"/>
                    <a:pt x="48260" y="2120432"/>
                  </a:cubicBezTo>
                  <a:cubicBezTo>
                    <a:pt x="64770" y="2067988"/>
                    <a:pt x="60960" y="1990633"/>
                    <a:pt x="66040" y="1913277"/>
                  </a:cubicBezTo>
                  <a:cubicBezTo>
                    <a:pt x="58420" y="1793966"/>
                    <a:pt x="60960" y="1552722"/>
                    <a:pt x="53340" y="1370478"/>
                  </a:cubicBezTo>
                  <a:cubicBezTo>
                    <a:pt x="60960" y="1342945"/>
                    <a:pt x="50800" y="1219701"/>
                    <a:pt x="60960" y="1210523"/>
                  </a:cubicBezTo>
                  <a:cubicBezTo>
                    <a:pt x="53340" y="1028700"/>
                    <a:pt x="49530" y="836930"/>
                    <a:pt x="48260" y="638810"/>
                  </a:cubicBezTo>
                  <a:lnTo>
                    <a:pt x="48260" y="339090"/>
                  </a:lnTo>
                  <a:lnTo>
                    <a:pt x="49530" y="189230"/>
                  </a:lnTo>
                  <a:lnTo>
                    <a:pt x="50800" y="114300"/>
                  </a:lnTo>
                  <a:lnTo>
                    <a:pt x="50800" y="78740"/>
                  </a:lnTo>
                  <a:lnTo>
                    <a:pt x="52070" y="66040"/>
                  </a:lnTo>
                  <a:lnTo>
                    <a:pt x="64770" y="66040"/>
                  </a:lnTo>
                  <a:cubicBezTo>
                    <a:pt x="210820" y="69850"/>
                    <a:pt x="354330" y="73660"/>
                    <a:pt x="492760" y="77470"/>
                  </a:cubicBezTo>
                  <a:cubicBezTo>
                    <a:pt x="558800" y="71120"/>
                    <a:pt x="633730" y="58420"/>
                    <a:pt x="701040" y="50800"/>
                  </a:cubicBezTo>
                  <a:cubicBezTo>
                    <a:pt x="707390" y="52070"/>
                    <a:pt x="707390" y="53340"/>
                    <a:pt x="692150" y="53340"/>
                  </a:cubicBezTo>
                  <a:cubicBezTo>
                    <a:pt x="788670" y="50800"/>
                    <a:pt x="877570" y="62230"/>
                    <a:pt x="974090" y="59690"/>
                  </a:cubicBezTo>
                  <a:cubicBezTo>
                    <a:pt x="972820" y="60960"/>
                    <a:pt x="972820" y="60960"/>
                    <a:pt x="957580" y="63500"/>
                  </a:cubicBezTo>
                  <a:cubicBezTo>
                    <a:pt x="1073764" y="58420"/>
                    <a:pt x="1290881" y="72390"/>
                    <a:pt x="1534052" y="63500"/>
                  </a:cubicBezTo>
                  <a:lnTo>
                    <a:pt x="1548526" y="66040"/>
                  </a:lnTo>
                  <a:lnTo>
                    <a:pt x="1701955" y="62230"/>
                  </a:lnTo>
                  <a:cubicBezTo>
                    <a:pt x="1699061" y="64770"/>
                    <a:pt x="1693271" y="69850"/>
                    <a:pt x="1646952" y="69850"/>
                  </a:cubicBezTo>
                  <a:cubicBezTo>
                    <a:pt x="3517051" y="73660"/>
                    <a:pt x="5445046" y="55880"/>
                    <a:pt x="7364357" y="58420"/>
                  </a:cubicBezTo>
                  <a:lnTo>
                    <a:pt x="7291985" y="62230"/>
                  </a:lnTo>
                  <a:lnTo>
                    <a:pt x="7665426" y="55880"/>
                  </a:lnTo>
                  <a:cubicBezTo>
                    <a:pt x="7662531" y="57150"/>
                    <a:pt x="7645162" y="58420"/>
                    <a:pt x="7627792" y="59690"/>
                  </a:cubicBezTo>
                  <a:cubicBezTo>
                    <a:pt x="8105449" y="66040"/>
                    <a:pt x="8600475" y="55880"/>
                    <a:pt x="9063657" y="57150"/>
                  </a:cubicBezTo>
                  <a:cubicBezTo>
                    <a:pt x="9060762" y="58420"/>
                    <a:pt x="8991285" y="62230"/>
                    <a:pt x="9054973" y="64770"/>
                  </a:cubicBezTo>
                  <a:cubicBezTo>
                    <a:pt x="9399464" y="54610"/>
                    <a:pt x="9607896" y="77470"/>
                    <a:pt x="9778694" y="57150"/>
                  </a:cubicBezTo>
                  <a:cubicBezTo>
                    <a:pt x="9796064" y="58420"/>
                    <a:pt x="9804749" y="62230"/>
                    <a:pt x="9770010" y="64770"/>
                  </a:cubicBezTo>
                  <a:cubicBezTo>
                    <a:pt x="10728218" y="58420"/>
                    <a:pt x="11205853" y="58420"/>
                    <a:pt x="11628764" y="62230"/>
                  </a:cubicBezTo>
                  <a:cubicBezTo>
                    <a:pt x="11677023" y="59690"/>
                    <a:pt x="11727823" y="58420"/>
                    <a:pt x="11778623" y="55880"/>
                  </a:cubicBezTo>
                  <a:lnTo>
                    <a:pt x="11778623" y="20320"/>
                  </a:lnTo>
                  <a:cubicBezTo>
                    <a:pt x="11500494" y="19050"/>
                    <a:pt x="11221094" y="19050"/>
                    <a:pt x="10941694" y="17780"/>
                  </a:cubicBezTo>
                  <a:cubicBezTo>
                    <a:pt x="9078132" y="12700"/>
                    <a:pt x="7300670" y="0"/>
                    <a:pt x="5323461" y="24130"/>
                  </a:cubicBezTo>
                  <a:cubicBezTo>
                    <a:pt x="5326356" y="22860"/>
                    <a:pt x="5308987" y="21590"/>
                    <a:pt x="5361095" y="20320"/>
                  </a:cubicBezTo>
                  <a:cubicBezTo>
                    <a:pt x="4790801" y="24130"/>
                    <a:pt x="4272617" y="17780"/>
                    <a:pt x="3734167" y="21590"/>
                  </a:cubicBezTo>
                  <a:lnTo>
                    <a:pt x="3737062" y="20320"/>
                  </a:lnTo>
                  <a:cubicBezTo>
                    <a:pt x="2411203" y="34290"/>
                    <a:pt x="1002030" y="17780"/>
                    <a:pt x="438150" y="33020"/>
                  </a:cubicBezTo>
                  <a:lnTo>
                    <a:pt x="19050" y="33020"/>
                  </a:lnTo>
                  <a:lnTo>
                    <a:pt x="19050" y="78740"/>
                  </a:lnTo>
                  <a:cubicBezTo>
                    <a:pt x="19050" y="213360"/>
                    <a:pt x="20320" y="350520"/>
                    <a:pt x="20320" y="488950"/>
                  </a:cubicBezTo>
                  <a:cubicBezTo>
                    <a:pt x="7620" y="951230"/>
                    <a:pt x="11430" y="1418989"/>
                    <a:pt x="20320" y="1893610"/>
                  </a:cubicBezTo>
                  <a:cubicBezTo>
                    <a:pt x="26670" y="2479676"/>
                    <a:pt x="8890" y="3047386"/>
                    <a:pt x="13970" y="3632141"/>
                  </a:cubicBezTo>
                  <a:cubicBezTo>
                    <a:pt x="7620" y="4079229"/>
                    <a:pt x="21590" y="4543361"/>
                    <a:pt x="25400" y="5003560"/>
                  </a:cubicBezTo>
                  <a:cubicBezTo>
                    <a:pt x="20320" y="5175316"/>
                    <a:pt x="13970" y="5352315"/>
                    <a:pt x="15240" y="5527558"/>
                  </a:cubicBezTo>
                  <a:lnTo>
                    <a:pt x="19050" y="5514858"/>
                  </a:lnTo>
                  <a:cubicBezTo>
                    <a:pt x="13970" y="5564388"/>
                    <a:pt x="15240" y="5618997"/>
                    <a:pt x="19050" y="5671068"/>
                  </a:cubicBezTo>
                  <a:cubicBezTo>
                    <a:pt x="17780" y="5732027"/>
                    <a:pt x="17780" y="5794258"/>
                    <a:pt x="19050" y="5856488"/>
                  </a:cubicBezTo>
                  <a:cubicBezTo>
                    <a:pt x="19050" y="5857758"/>
                    <a:pt x="19050" y="5860297"/>
                    <a:pt x="17780" y="5861568"/>
                  </a:cubicBezTo>
                  <a:lnTo>
                    <a:pt x="16510" y="5848868"/>
                  </a:lnTo>
                  <a:cubicBezTo>
                    <a:pt x="12700" y="5872997"/>
                    <a:pt x="15240" y="5900938"/>
                    <a:pt x="19050" y="5928877"/>
                  </a:cubicBezTo>
                  <a:cubicBezTo>
                    <a:pt x="19050" y="5953008"/>
                    <a:pt x="20320" y="5975868"/>
                    <a:pt x="20320" y="5999997"/>
                  </a:cubicBezTo>
                  <a:lnTo>
                    <a:pt x="24130" y="6195577"/>
                  </a:lnTo>
                  <a:cubicBezTo>
                    <a:pt x="21590" y="6245108"/>
                    <a:pt x="34290" y="6368297"/>
                    <a:pt x="15240" y="6372108"/>
                  </a:cubicBezTo>
                  <a:cubicBezTo>
                    <a:pt x="15240" y="6328927"/>
                    <a:pt x="6350" y="6439418"/>
                    <a:pt x="1270" y="6342897"/>
                  </a:cubicBezTo>
                  <a:cubicBezTo>
                    <a:pt x="0" y="6354327"/>
                    <a:pt x="0" y="6382268"/>
                    <a:pt x="0" y="6411477"/>
                  </a:cubicBezTo>
                  <a:cubicBezTo>
                    <a:pt x="0" y="6420368"/>
                    <a:pt x="1270" y="6429258"/>
                    <a:pt x="1270" y="6436877"/>
                  </a:cubicBezTo>
                  <a:cubicBezTo>
                    <a:pt x="2540" y="6454658"/>
                    <a:pt x="5080" y="6467358"/>
                    <a:pt x="7620" y="6463547"/>
                  </a:cubicBezTo>
                  <a:cubicBezTo>
                    <a:pt x="17780" y="6473708"/>
                    <a:pt x="25400" y="6518157"/>
                    <a:pt x="33020" y="6457197"/>
                  </a:cubicBezTo>
                  <a:lnTo>
                    <a:pt x="60960" y="6457197"/>
                  </a:lnTo>
                  <a:cubicBezTo>
                    <a:pt x="91440" y="6457197"/>
                    <a:pt x="121920" y="6457197"/>
                    <a:pt x="152400" y="6458468"/>
                  </a:cubicBezTo>
                  <a:cubicBezTo>
                    <a:pt x="194310" y="6459738"/>
                    <a:pt x="234950" y="6461008"/>
                    <a:pt x="273050" y="6462277"/>
                  </a:cubicBezTo>
                  <a:cubicBezTo>
                    <a:pt x="991870" y="6488947"/>
                    <a:pt x="2532789" y="6472438"/>
                    <a:pt x="4171295" y="6455927"/>
                  </a:cubicBezTo>
                  <a:cubicBezTo>
                    <a:pt x="5560842" y="6464818"/>
                    <a:pt x="6950389" y="6444497"/>
                    <a:pt x="8302301" y="6457197"/>
                  </a:cubicBezTo>
                  <a:cubicBezTo>
                    <a:pt x="7555420" y="6459738"/>
                    <a:pt x="6817224" y="6464818"/>
                    <a:pt x="6047183" y="6468627"/>
                  </a:cubicBezTo>
                  <a:cubicBezTo>
                    <a:pt x="6064552" y="6467358"/>
                    <a:pt x="6073237" y="6466088"/>
                    <a:pt x="6090607" y="6464818"/>
                  </a:cubicBezTo>
                  <a:cubicBezTo>
                    <a:pt x="6032709" y="6467358"/>
                    <a:pt x="5969021" y="6471168"/>
                    <a:pt x="5902439" y="6469897"/>
                  </a:cubicBezTo>
                  <a:cubicBezTo>
                    <a:pt x="5885069" y="6468627"/>
                    <a:pt x="5919808" y="6467358"/>
                    <a:pt x="5942967" y="6466088"/>
                  </a:cubicBezTo>
                  <a:cubicBezTo>
                    <a:pt x="5688217" y="6455927"/>
                    <a:pt x="5198981" y="6472438"/>
                    <a:pt x="5039762" y="6464818"/>
                  </a:cubicBezTo>
                  <a:cubicBezTo>
                    <a:pt x="4967390" y="6466088"/>
                    <a:pt x="4935546" y="6469897"/>
                    <a:pt x="4976074" y="6473708"/>
                  </a:cubicBezTo>
                  <a:cubicBezTo>
                    <a:pt x="4038130" y="6476247"/>
                    <a:pt x="3033604" y="6478788"/>
                    <a:pt x="2075396" y="6486408"/>
                  </a:cubicBezTo>
                  <a:cubicBezTo>
                    <a:pt x="2029078" y="6485138"/>
                    <a:pt x="2020393" y="6482597"/>
                    <a:pt x="2034868" y="6478788"/>
                  </a:cubicBezTo>
                  <a:cubicBezTo>
                    <a:pt x="1218509" y="6495297"/>
                    <a:pt x="735330" y="6488947"/>
                    <a:pt x="368300" y="6486408"/>
                  </a:cubicBezTo>
                  <a:cubicBezTo>
                    <a:pt x="354330" y="6490218"/>
                    <a:pt x="405130" y="6491488"/>
                    <a:pt x="369570" y="6495297"/>
                  </a:cubicBezTo>
                  <a:cubicBezTo>
                    <a:pt x="487680" y="6500377"/>
                    <a:pt x="585470" y="6485138"/>
                    <a:pt x="692150" y="6492758"/>
                  </a:cubicBezTo>
                  <a:lnTo>
                    <a:pt x="678180" y="6496568"/>
                  </a:lnTo>
                  <a:cubicBezTo>
                    <a:pt x="755650" y="6499108"/>
                    <a:pt x="693420" y="6486408"/>
                    <a:pt x="774700" y="6491488"/>
                  </a:cubicBezTo>
                  <a:cubicBezTo>
                    <a:pt x="806450" y="6495297"/>
                    <a:pt x="767080" y="6496568"/>
                    <a:pt x="781050" y="6497838"/>
                  </a:cubicBezTo>
                  <a:cubicBezTo>
                    <a:pt x="946150" y="6496568"/>
                    <a:pt x="1235879" y="6500377"/>
                    <a:pt x="1591950" y="6490218"/>
                  </a:cubicBezTo>
                  <a:cubicBezTo>
                    <a:pt x="1678796" y="6499108"/>
                    <a:pt x="1997234" y="6490218"/>
                    <a:pt x="2136189" y="6499108"/>
                  </a:cubicBezTo>
                  <a:cubicBezTo>
                    <a:pt x="2234615" y="6495297"/>
                    <a:pt x="2330146" y="6496568"/>
                    <a:pt x="2367780" y="6490218"/>
                  </a:cubicBezTo>
                  <a:cubicBezTo>
                    <a:pt x="3687849" y="6495297"/>
                    <a:pt x="5036867" y="6486408"/>
                    <a:pt x="6388780" y="6486408"/>
                  </a:cubicBezTo>
                  <a:cubicBezTo>
                    <a:pt x="7022760" y="6468627"/>
                    <a:pt x="7778326" y="6490218"/>
                    <a:pt x="8530998" y="6483868"/>
                  </a:cubicBezTo>
                  <a:cubicBezTo>
                    <a:pt x="8536787" y="6483868"/>
                    <a:pt x="8533892" y="6485138"/>
                    <a:pt x="8530998" y="6485138"/>
                  </a:cubicBezTo>
                  <a:cubicBezTo>
                    <a:pt x="8777063" y="6481327"/>
                    <a:pt x="9133134" y="6478788"/>
                    <a:pt x="9425518" y="6481327"/>
                  </a:cubicBezTo>
                  <a:lnTo>
                    <a:pt x="9674478" y="6473708"/>
                  </a:lnTo>
                  <a:cubicBezTo>
                    <a:pt x="10233192" y="6478788"/>
                    <a:pt x="10797695" y="6481327"/>
                    <a:pt x="11053454" y="6481327"/>
                  </a:cubicBezTo>
                  <a:lnTo>
                    <a:pt x="11692264" y="6481327"/>
                  </a:lnTo>
                  <a:cubicBezTo>
                    <a:pt x="11688454" y="6482597"/>
                    <a:pt x="11677023" y="6483868"/>
                    <a:pt x="11652893" y="6485138"/>
                  </a:cubicBezTo>
                  <a:cubicBezTo>
                    <a:pt x="11671943" y="6486408"/>
                    <a:pt x="11744333" y="6486408"/>
                    <a:pt x="11779893" y="6482597"/>
                  </a:cubicBezTo>
                  <a:cubicBezTo>
                    <a:pt x="11784973" y="6482597"/>
                    <a:pt x="11790054" y="6481327"/>
                    <a:pt x="11793864" y="6481327"/>
                  </a:cubicBezTo>
                  <a:lnTo>
                    <a:pt x="11819264" y="6481327"/>
                  </a:lnTo>
                  <a:lnTo>
                    <a:pt x="11819264" y="6466088"/>
                  </a:lnTo>
                  <a:cubicBezTo>
                    <a:pt x="11826883" y="6462277"/>
                    <a:pt x="11812914" y="6463547"/>
                    <a:pt x="11819264" y="6455927"/>
                  </a:cubicBezTo>
                  <a:lnTo>
                    <a:pt x="11819264" y="6149858"/>
                  </a:lnTo>
                  <a:cubicBezTo>
                    <a:pt x="11824343" y="6168908"/>
                    <a:pt x="11816723" y="6232408"/>
                    <a:pt x="11825614" y="6223518"/>
                  </a:cubicBezTo>
                  <a:cubicBezTo>
                    <a:pt x="11829423" y="6179068"/>
                    <a:pt x="11823073" y="6160018"/>
                    <a:pt x="11819264" y="6149858"/>
                  </a:cubicBezTo>
                  <a:cubicBezTo>
                    <a:pt x="11819264" y="5968247"/>
                    <a:pt x="11820533" y="5785368"/>
                    <a:pt x="11820533" y="5603758"/>
                  </a:cubicBezTo>
                  <a:cubicBezTo>
                    <a:pt x="11821804" y="5488188"/>
                    <a:pt x="11821804" y="5370671"/>
                    <a:pt x="11823073" y="5253982"/>
                  </a:cubicBezTo>
                  <a:cubicBezTo>
                    <a:pt x="11829423" y="5542797"/>
                    <a:pt x="11824343" y="5831088"/>
                    <a:pt x="11823073" y="6114297"/>
                  </a:cubicBezTo>
                  <a:cubicBezTo>
                    <a:pt x="11826883" y="6128268"/>
                    <a:pt x="11828154" y="6077468"/>
                    <a:pt x="11831964" y="6113027"/>
                  </a:cubicBezTo>
                  <a:cubicBezTo>
                    <a:pt x="11837043" y="5994918"/>
                    <a:pt x="11821804" y="5897127"/>
                    <a:pt x="11829423" y="5790447"/>
                  </a:cubicBezTo>
                  <a:lnTo>
                    <a:pt x="11833233" y="5804418"/>
                  </a:lnTo>
                  <a:cubicBezTo>
                    <a:pt x="11835773" y="5726947"/>
                    <a:pt x="11823073" y="5789177"/>
                    <a:pt x="11828154" y="5707897"/>
                  </a:cubicBezTo>
                  <a:cubicBezTo>
                    <a:pt x="11833233" y="5678688"/>
                    <a:pt x="11834504" y="5719327"/>
                    <a:pt x="11835773" y="5704088"/>
                  </a:cubicBezTo>
                  <a:close/>
                  <a:moveTo>
                    <a:pt x="11363333" y="6454657"/>
                  </a:moveTo>
                  <a:lnTo>
                    <a:pt x="11391273" y="6454657"/>
                  </a:lnTo>
                  <a:cubicBezTo>
                    <a:pt x="11384923" y="6453387"/>
                    <a:pt x="11376033" y="6453387"/>
                    <a:pt x="11363333" y="64546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17526000" y="-228406"/>
            <a:ext cx="953484" cy="10743812"/>
            <a:chOff x="0" y="0"/>
            <a:chExt cx="322537" cy="363432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2537" cy="3634327"/>
            </a:xfrm>
            <a:custGeom>
              <a:avLst/>
              <a:gdLst/>
              <a:ahLst/>
              <a:cxnLst/>
              <a:rect l="l" t="t" r="r" b="b"/>
              <a:pathLst>
                <a:path w="322537" h="3634327">
                  <a:moveTo>
                    <a:pt x="0" y="0"/>
                  </a:moveTo>
                  <a:lnTo>
                    <a:pt x="322537" y="0"/>
                  </a:lnTo>
                  <a:lnTo>
                    <a:pt x="322537" y="3634327"/>
                  </a:lnTo>
                  <a:lnTo>
                    <a:pt x="0" y="3634327"/>
                  </a:lnTo>
                  <a:close/>
                </a:path>
              </a:pathLst>
            </a:custGeom>
            <a:solidFill>
              <a:srgbClr val="C23D39"/>
            </a:solid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56" y="8388616"/>
            <a:ext cx="19472477" cy="450526"/>
            <a:chOff x="0" y="0"/>
            <a:chExt cx="6586986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86986" cy="152400"/>
            </a:xfrm>
            <a:custGeom>
              <a:avLst/>
              <a:gdLst/>
              <a:ahLst/>
              <a:cxnLst/>
              <a:rect l="l" t="t" r="r" b="b"/>
              <a:pathLst>
                <a:path w="6586986" h="152400">
                  <a:moveTo>
                    <a:pt x="0" y="0"/>
                  </a:moveTo>
                  <a:lnTo>
                    <a:pt x="6586986" y="0"/>
                  </a:lnTo>
                  <a:lnTo>
                    <a:pt x="658698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44428" b="12631"/>
          <a:stretch>
            <a:fillRect/>
          </a:stretch>
        </p:blipFill>
        <p:spPr>
          <a:xfrm>
            <a:off x="0" y="-88437"/>
            <a:ext cx="18288000" cy="5231937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066121" y="5472845"/>
            <a:ext cx="1369584" cy="1369579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28CDB1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93786" y="5666877"/>
            <a:ext cx="714254" cy="98151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5800872" y="7043199"/>
            <a:ext cx="1900083" cy="674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7"/>
              </a:lnSpc>
              <a:spcBef>
                <a:spcPct val="0"/>
              </a:spcBef>
            </a:pPr>
            <a:r>
              <a:rPr lang="en-US" sz="2152" dirty="0">
                <a:solidFill>
                  <a:srgbClr val="3F312D"/>
                </a:solidFill>
                <a:latin typeface="Roboto Condensed Bold"/>
              </a:rPr>
              <a:t>200+ </a:t>
            </a:r>
          </a:p>
          <a:p>
            <a:pPr algn="ctr">
              <a:lnSpc>
                <a:spcPts val="1402"/>
              </a:lnSpc>
              <a:spcBef>
                <a:spcPct val="0"/>
              </a:spcBef>
            </a:pPr>
            <a:r>
              <a:rPr lang="en-US" sz="1400" cap="all" dirty="0" err="1">
                <a:solidFill>
                  <a:srgbClr val="3F312D"/>
                </a:solidFill>
                <a:latin typeface="Roboto Condensed"/>
              </a:rPr>
              <a:t>PhysiciANS</a:t>
            </a:r>
            <a:endParaRPr lang="en-US" sz="1400" cap="all" dirty="0">
              <a:solidFill>
                <a:srgbClr val="3F312D"/>
              </a:solidFill>
              <a:latin typeface="Roboto Condensed"/>
            </a:endParaRPr>
          </a:p>
          <a:p>
            <a:pPr algn="ctr">
              <a:lnSpc>
                <a:spcPts val="1402"/>
              </a:lnSpc>
              <a:spcBef>
                <a:spcPct val="0"/>
              </a:spcBef>
            </a:pPr>
            <a:r>
              <a:rPr lang="en-US" sz="1400" cap="all" dirty="0">
                <a:solidFill>
                  <a:srgbClr val="3F312D"/>
                </a:solidFill>
                <a:latin typeface="Roboto Condensed"/>
              </a:rPr>
              <a:t>&amp; ATTORNEYS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183081" y="5472845"/>
            <a:ext cx="1369584" cy="1369579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C2CB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2396434" y="5457307"/>
            <a:ext cx="1369584" cy="1369579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0535697" y="5472845"/>
            <a:ext cx="1369584" cy="1369579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8605972" y="5508143"/>
            <a:ext cx="1369584" cy="1369579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C23D39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6666525" y="5472845"/>
            <a:ext cx="1369584" cy="1369579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E05A47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4783484" y="5472845"/>
            <a:ext cx="1369584" cy="1369579"/>
            <a:chOff x="0" y="0"/>
            <a:chExt cx="6350000" cy="63499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2847781" y="5472845"/>
            <a:ext cx="1369584" cy="1369579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C2CB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031966" y="5472845"/>
            <a:ext cx="1369584" cy="1369579"/>
            <a:chOff x="0" y="0"/>
            <a:chExt cx="6350000" cy="634997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28CDB1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462833" y="5666877"/>
            <a:ext cx="810081" cy="823557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4183081" y="7043199"/>
            <a:ext cx="1533309" cy="674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7"/>
              </a:lnSpc>
              <a:spcBef>
                <a:spcPct val="0"/>
              </a:spcBef>
            </a:pPr>
            <a:r>
              <a:rPr lang="en-US" sz="2152" dirty="0">
                <a:solidFill>
                  <a:srgbClr val="3F312D"/>
                </a:solidFill>
                <a:latin typeface="Roboto Condensed Bold"/>
              </a:rPr>
              <a:t>45,000+ </a:t>
            </a:r>
          </a:p>
          <a:p>
            <a:pPr algn="ctr">
              <a:lnSpc>
                <a:spcPts val="1402"/>
              </a:lnSpc>
              <a:spcBef>
                <a:spcPct val="0"/>
              </a:spcBef>
            </a:pPr>
            <a:r>
              <a:rPr lang="en-US" sz="1400" dirty="0">
                <a:solidFill>
                  <a:srgbClr val="3F312D"/>
                </a:solidFill>
                <a:latin typeface="Roboto Condensed"/>
              </a:rPr>
              <a:t> FAMILIES SERVED (FOOD/GROCERY)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757653" y="5728272"/>
            <a:ext cx="781265" cy="920119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12131184" y="7043199"/>
            <a:ext cx="1900083" cy="674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7"/>
              </a:lnSpc>
              <a:spcBef>
                <a:spcPct val="0"/>
              </a:spcBef>
            </a:pPr>
            <a:r>
              <a:rPr lang="en-US" sz="2152" dirty="0">
                <a:solidFill>
                  <a:srgbClr val="3F312D"/>
                </a:solidFill>
                <a:latin typeface="Roboto Condensed Bold"/>
              </a:rPr>
              <a:t>63,000+ </a:t>
            </a:r>
          </a:p>
          <a:p>
            <a:pPr algn="ctr">
              <a:lnSpc>
                <a:spcPts val="1402"/>
              </a:lnSpc>
              <a:spcBef>
                <a:spcPct val="0"/>
              </a:spcBef>
            </a:pPr>
            <a:r>
              <a:rPr lang="en-US" sz="1400" cap="all" dirty="0" err="1">
                <a:solidFill>
                  <a:srgbClr val="3F312D"/>
                </a:solidFill>
                <a:latin typeface="Roboto Condensed"/>
              </a:rPr>
              <a:t>hOT</a:t>
            </a:r>
            <a:r>
              <a:rPr lang="en-US" sz="1400" cap="all" dirty="0">
                <a:solidFill>
                  <a:srgbClr val="3F312D"/>
                </a:solidFill>
                <a:latin typeface="Roboto Condensed"/>
              </a:rPr>
              <a:t> MEALS</a:t>
            </a:r>
          </a:p>
          <a:p>
            <a:pPr algn="ctr">
              <a:lnSpc>
                <a:spcPts val="1402"/>
              </a:lnSpc>
              <a:spcBef>
                <a:spcPct val="0"/>
              </a:spcBef>
            </a:pPr>
            <a:r>
              <a:rPr lang="en-US" sz="1400" cap="all" dirty="0">
                <a:solidFill>
                  <a:srgbClr val="3F312D"/>
                </a:solidFill>
                <a:latin typeface="Roboto Condensed"/>
              </a:rPr>
              <a:t>&amp; FOOD KITS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775783" y="5709222"/>
            <a:ext cx="920119" cy="920119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10337122" y="7021439"/>
            <a:ext cx="1900083" cy="674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7"/>
              </a:lnSpc>
              <a:spcBef>
                <a:spcPct val="0"/>
              </a:spcBef>
            </a:pPr>
            <a:r>
              <a:rPr lang="en-US" sz="2152" dirty="0">
                <a:solidFill>
                  <a:srgbClr val="3F312D"/>
                </a:solidFill>
                <a:latin typeface="Roboto Condensed Bold"/>
              </a:rPr>
              <a:t>625,000+ </a:t>
            </a:r>
          </a:p>
          <a:p>
            <a:pPr algn="ctr">
              <a:lnSpc>
                <a:spcPts val="1402"/>
              </a:lnSpc>
              <a:spcBef>
                <a:spcPct val="0"/>
              </a:spcBef>
            </a:pPr>
            <a:r>
              <a:rPr lang="en-US" sz="1400" cap="all" dirty="0">
                <a:solidFill>
                  <a:srgbClr val="3F312D"/>
                </a:solidFill>
                <a:latin typeface="Roboto Condensed"/>
              </a:rPr>
              <a:t>N95, KN95, SURGICAL </a:t>
            </a:r>
            <a:endParaRPr lang="en-US" sz="1400" cap="all" dirty="0" smtClean="0">
              <a:solidFill>
                <a:srgbClr val="3F312D"/>
              </a:solidFill>
              <a:latin typeface="Roboto Condensed"/>
            </a:endParaRPr>
          </a:p>
          <a:p>
            <a:pPr algn="ctr">
              <a:lnSpc>
                <a:spcPts val="1402"/>
              </a:lnSpc>
              <a:spcBef>
                <a:spcPct val="0"/>
              </a:spcBef>
            </a:pPr>
            <a:r>
              <a:rPr lang="en-US" sz="1400" cap="all" dirty="0" smtClean="0">
                <a:solidFill>
                  <a:srgbClr val="3F312D"/>
                </a:solidFill>
                <a:latin typeface="Roboto Condensed"/>
              </a:rPr>
              <a:t>MASKS </a:t>
            </a:r>
            <a:r>
              <a:rPr lang="en-US" sz="1400" cap="all" dirty="0">
                <a:solidFill>
                  <a:srgbClr val="3F312D"/>
                </a:solidFill>
                <a:latin typeface="Roboto Condensed"/>
              </a:rPr>
              <a:t>DISTRIBUTED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437039" y="7113887"/>
            <a:ext cx="1900083" cy="674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7"/>
              </a:lnSpc>
              <a:spcBef>
                <a:spcPct val="0"/>
              </a:spcBef>
            </a:pPr>
            <a:r>
              <a:rPr lang="en-US" sz="2152" dirty="0" smtClean="0">
                <a:solidFill>
                  <a:srgbClr val="3F312D"/>
                </a:solidFill>
                <a:latin typeface="Roboto Condensed Bold"/>
              </a:rPr>
              <a:t>$1,000,000</a:t>
            </a:r>
            <a:r>
              <a:rPr lang="en-US" sz="2152" dirty="0">
                <a:solidFill>
                  <a:srgbClr val="3F312D"/>
                </a:solidFill>
                <a:latin typeface="Roboto Condensed Bold"/>
              </a:rPr>
              <a:t>+ </a:t>
            </a:r>
          </a:p>
          <a:p>
            <a:pPr algn="ctr">
              <a:lnSpc>
                <a:spcPts val="1402"/>
              </a:lnSpc>
              <a:spcBef>
                <a:spcPct val="0"/>
              </a:spcBef>
            </a:pPr>
            <a:r>
              <a:rPr lang="en-US" sz="1400" cap="all" dirty="0" err="1">
                <a:solidFill>
                  <a:srgbClr val="3F312D"/>
                </a:solidFill>
                <a:latin typeface="Roboto Condensed"/>
              </a:rPr>
              <a:t>RaiSED</a:t>
            </a:r>
            <a:r>
              <a:rPr lang="en-US" sz="1400" cap="all" dirty="0">
                <a:solidFill>
                  <a:srgbClr val="3F312D"/>
                </a:solidFill>
                <a:latin typeface="Roboto Condensed"/>
              </a:rPr>
              <a:t> FOR COVID-19</a:t>
            </a:r>
          </a:p>
          <a:p>
            <a:pPr algn="ctr">
              <a:lnSpc>
                <a:spcPts val="1402"/>
              </a:lnSpc>
              <a:spcBef>
                <a:spcPct val="0"/>
              </a:spcBef>
            </a:pPr>
            <a:r>
              <a:rPr lang="en-US" sz="1400" cap="all" dirty="0">
                <a:solidFill>
                  <a:srgbClr val="3F312D"/>
                </a:solidFill>
                <a:latin typeface="Roboto Condensed"/>
              </a:rPr>
              <a:t>RELIEF EFFORTS</a:t>
            </a: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887254" y="5769259"/>
            <a:ext cx="866805" cy="86680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795097" y="5816715"/>
            <a:ext cx="1112440" cy="67371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6517905" y="7043847"/>
            <a:ext cx="1900083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7"/>
              </a:lnSpc>
              <a:spcBef>
                <a:spcPct val="0"/>
              </a:spcBef>
            </a:pPr>
            <a:r>
              <a:rPr lang="en-US" sz="2152" dirty="0">
                <a:solidFill>
                  <a:srgbClr val="3F312D"/>
                </a:solidFill>
                <a:latin typeface="Roboto Condensed Bold"/>
              </a:rPr>
              <a:t>1000+ </a:t>
            </a:r>
          </a:p>
          <a:p>
            <a:pPr algn="ctr">
              <a:lnSpc>
                <a:spcPts val="1402"/>
              </a:lnSpc>
              <a:spcBef>
                <a:spcPct val="0"/>
              </a:spcBef>
            </a:pPr>
            <a:r>
              <a:rPr lang="en-US" sz="1400" cap="all" dirty="0" err="1">
                <a:solidFill>
                  <a:srgbClr val="3F312D"/>
                </a:solidFill>
                <a:latin typeface="Roboto Condensed"/>
              </a:rPr>
              <a:t>OrganizatiONS</a:t>
            </a:r>
            <a:endParaRPr lang="en-US" sz="1400" cap="all" dirty="0">
              <a:solidFill>
                <a:srgbClr val="3F312D"/>
              </a:solidFill>
              <a:latin typeface="Roboto Condensed"/>
            </a:endParaRPr>
          </a:p>
          <a:p>
            <a:pPr algn="ctr">
              <a:lnSpc>
                <a:spcPts val="1402"/>
              </a:lnSpc>
              <a:spcBef>
                <a:spcPct val="0"/>
              </a:spcBef>
            </a:pPr>
            <a:r>
              <a:rPr lang="en-US" sz="1400" cap="all" dirty="0">
                <a:solidFill>
                  <a:srgbClr val="3F312D"/>
                </a:solidFill>
                <a:latin typeface="Roboto Condensed"/>
              </a:rPr>
              <a:t>REACHED THROUGH PLEDGE FOR SERVICE CAMPAIGN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783484" y="7078589"/>
            <a:ext cx="1427798" cy="674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7"/>
              </a:lnSpc>
              <a:spcBef>
                <a:spcPct val="0"/>
              </a:spcBef>
            </a:pPr>
            <a:r>
              <a:rPr lang="en-US" sz="2152" dirty="0">
                <a:solidFill>
                  <a:srgbClr val="3F312D"/>
                </a:solidFill>
                <a:latin typeface="Roboto Condensed Bold"/>
              </a:rPr>
              <a:t>$100,000+ </a:t>
            </a:r>
          </a:p>
          <a:p>
            <a:pPr algn="ctr">
              <a:lnSpc>
                <a:spcPts val="1402"/>
              </a:lnSpc>
              <a:spcBef>
                <a:spcPct val="0"/>
              </a:spcBef>
            </a:pPr>
            <a:r>
              <a:rPr lang="en-US" sz="1400" dirty="0">
                <a:solidFill>
                  <a:srgbClr val="3F312D"/>
                </a:solidFill>
                <a:latin typeface="Roboto Condensed"/>
              </a:rPr>
              <a:t>DONATED TO</a:t>
            </a:r>
          </a:p>
          <a:p>
            <a:pPr algn="ctr">
              <a:lnSpc>
                <a:spcPts val="1402"/>
              </a:lnSpc>
              <a:spcBef>
                <a:spcPct val="0"/>
              </a:spcBef>
            </a:pPr>
            <a:r>
              <a:rPr lang="en-US" sz="1400" dirty="0">
                <a:solidFill>
                  <a:srgbClr val="3F312D"/>
                </a:solidFill>
                <a:latin typeface="Roboto Condensed"/>
              </a:rPr>
              <a:t>FOOD PANTRIES</a:t>
            </a: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039262" y="5793759"/>
            <a:ext cx="864947" cy="696675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2684763" y="7053372"/>
            <a:ext cx="169561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0"/>
              </a:lnSpc>
              <a:spcBef>
                <a:spcPct val="0"/>
              </a:spcBef>
            </a:pPr>
            <a:r>
              <a:rPr lang="en-US" sz="2082" dirty="0">
                <a:solidFill>
                  <a:srgbClr val="3F312D"/>
                </a:solidFill>
                <a:latin typeface="Roboto Condensed Bold"/>
              </a:rPr>
              <a:t>10</a:t>
            </a:r>
          </a:p>
          <a:p>
            <a:pPr algn="ctr">
              <a:lnSpc>
                <a:spcPts val="1356"/>
              </a:lnSpc>
              <a:spcBef>
                <a:spcPct val="0"/>
              </a:spcBef>
            </a:pPr>
            <a:r>
              <a:rPr lang="en-US" sz="1400" cap="all" dirty="0">
                <a:solidFill>
                  <a:srgbClr val="3F312D"/>
                </a:solidFill>
                <a:latin typeface="Roboto Condensed"/>
              </a:rPr>
              <a:t>non medical </a:t>
            </a:r>
          </a:p>
          <a:p>
            <a:pPr algn="ctr">
              <a:lnSpc>
                <a:spcPts val="1356"/>
              </a:lnSpc>
              <a:spcBef>
                <a:spcPct val="0"/>
              </a:spcBef>
            </a:pPr>
            <a:r>
              <a:rPr lang="en-US" sz="1400" cap="all" dirty="0">
                <a:solidFill>
                  <a:srgbClr val="3F312D"/>
                </a:solidFill>
                <a:latin typeface="Roboto Condensed"/>
              </a:rPr>
              <a:t>help LINE CENTERS</a:t>
            </a: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166794" y="5748897"/>
            <a:ext cx="775975" cy="851869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394068" y="5900962"/>
            <a:ext cx="689520" cy="58963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895349" y="7078589"/>
            <a:ext cx="1686957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7"/>
              </a:lnSpc>
              <a:spcBef>
                <a:spcPct val="0"/>
              </a:spcBef>
            </a:pPr>
            <a:r>
              <a:rPr lang="en-US" sz="2152" dirty="0">
                <a:solidFill>
                  <a:srgbClr val="3F312D"/>
                </a:solidFill>
                <a:latin typeface="Roboto Condensed Bold"/>
              </a:rPr>
              <a:t>3,000+ </a:t>
            </a:r>
          </a:p>
          <a:p>
            <a:pPr algn="ctr">
              <a:lnSpc>
                <a:spcPts val="1402"/>
              </a:lnSpc>
              <a:spcBef>
                <a:spcPct val="0"/>
              </a:spcBef>
            </a:pPr>
            <a:r>
              <a:rPr lang="en-US" sz="1400" dirty="0">
                <a:solidFill>
                  <a:srgbClr val="3F312D"/>
                </a:solidFill>
                <a:latin typeface="Roboto Condensed"/>
              </a:rPr>
              <a:t>VOLUNTEERS  ENGAGED</a:t>
            </a:r>
          </a:p>
          <a:p>
            <a:pPr algn="ctr">
              <a:lnSpc>
                <a:spcPts val="1402"/>
              </a:lnSpc>
              <a:spcBef>
                <a:spcPct val="0"/>
              </a:spcBef>
            </a:pPr>
            <a:r>
              <a:rPr lang="en-US" sz="1400" dirty="0">
                <a:solidFill>
                  <a:srgbClr val="3F312D"/>
                </a:solidFill>
                <a:latin typeface="Roboto Condensed"/>
              </a:rPr>
              <a:t> IN COVID-19  RELIEF 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-192633" y="8579406"/>
            <a:ext cx="18480633" cy="2126501"/>
            <a:chOff x="0" y="0"/>
            <a:chExt cx="6251473" cy="71933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251473" cy="719335"/>
            </a:xfrm>
            <a:custGeom>
              <a:avLst/>
              <a:gdLst/>
              <a:ahLst/>
              <a:cxnLst/>
              <a:rect l="l" t="t" r="r" b="b"/>
              <a:pathLst>
                <a:path w="6251473" h="719335">
                  <a:moveTo>
                    <a:pt x="0" y="0"/>
                  </a:moveTo>
                  <a:lnTo>
                    <a:pt x="6251473" y="0"/>
                  </a:lnTo>
                  <a:lnTo>
                    <a:pt x="6251473" y="719335"/>
                  </a:lnTo>
                  <a:lnTo>
                    <a:pt x="0" y="719335"/>
                  </a:lnTo>
                  <a:close/>
                </a:path>
              </a:pathLst>
            </a:custGeom>
            <a:solidFill>
              <a:srgbClr val="C23D39"/>
            </a:solidFill>
          </p:spPr>
        </p:sp>
      </p:grpSp>
      <p:sp>
        <p:nvSpPr>
          <p:cNvPr id="43" name="TextBox 43"/>
          <p:cNvSpPr txBox="1"/>
          <p:nvPr/>
        </p:nvSpPr>
        <p:spPr>
          <a:xfrm>
            <a:off x="3766363" y="8818245"/>
            <a:ext cx="11017561" cy="92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  <a:spcBef>
                <a:spcPct val="0"/>
              </a:spcBef>
            </a:pPr>
            <a:r>
              <a:rPr lang="en-US" sz="6400">
                <a:solidFill>
                  <a:srgbClr val="FFFFFF"/>
                </a:solidFill>
                <a:latin typeface="Roboto Condensed Bold"/>
              </a:rPr>
              <a:t>TOGETHER WE SERVE  BETTER...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325127" y="219637"/>
            <a:ext cx="17637746" cy="9847727"/>
            <a:chOff x="0" y="0"/>
            <a:chExt cx="12025731" cy="6714356"/>
          </a:xfrm>
        </p:grpSpPr>
        <p:sp>
          <p:nvSpPr>
            <p:cNvPr id="45" name="Freeform 45"/>
            <p:cNvSpPr/>
            <p:nvPr/>
          </p:nvSpPr>
          <p:spPr>
            <a:xfrm>
              <a:off x="1270" y="-10160"/>
              <a:ext cx="12021921" cy="6738487"/>
            </a:xfrm>
            <a:custGeom>
              <a:avLst/>
              <a:gdLst/>
              <a:ahLst/>
              <a:cxnLst/>
              <a:rect l="l" t="t" r="r" b="b"/>
              <a:pathLst>
                <a:path w="12021921" h="6738487">
                  <a:moveTo>
                    <a:pt x="12019381" y="5924416"/>
                  </a:moveTo>
                  <a:cubicBezTo>
                    <a:pt x="12018111" y="5759316"/>
                    <a:pt x="12021921" y="5577641"/>
                    <a:pt x="12011761" y="5408357"/>
                  </a:cubicBezTo>
                  <a:cubicBezTo>
                    <a:pt x="12020650" y="5367068"/>
                    <a:pt x="12011761" y="5215676"/>
                    <a:pt x="12020650" y="5149613"/>
                  </a:cubicBezTo>
                  <a:cubicBezTo>
                    <a:pt x="12016841" y="5102819"/>
                    <a:pt x="12018111" y="5056025"/>
                    <a:pt x="12011761" y="5039510"/>
                  </a:cubicBezTo>
                  <a:lnTo>
                    <a:pt x="12011761" y="4994092"/>
                  </a:lnTo>
                  <a:cubicBezTo>
                    <a:pt x="12014300" y="4504131"/>
                    <a:pt x="12015571" y="4030686"/>
                    <a:pt x="12009221" y="3539348"/>
                  </a:cubicBezTo>
                  <a:cubicBezTo>
                    <a:pt x="12009221" y="3401719"/>
                    <a:pt x="12007950" y="3265466"/>
                    <a:pt x="12007950" y="3127836"/>
                  </a:cubicBezTo>
                  <a:cubicBezTo>
                    <a:pt x="12005411" y="3092053"/>
                    <a:pt x="12004141" y="3054893"/>
                    <a:pt x="12002871" y="3016356"/>
                  </a:cubicBezTo>
                  <a:cubicBezTo>
                    <a:pt x="12001600" y="2845696"/>
                    <a:pt x="12004141" y="2681917"/>
                    <a:pt x="12004141" y="2519514"/>
                  </a:cubicBezTo>
                  <a:cubicBezTo>
                    <a:pt x="12006681" y="2384637"/>
                    <a:pt x="12007950" y="2245631"/>
                    <a:pt x="12005411" y="2108002"/>
                  </a:cubicBezTo>
                  <a:cubicBezTo>
                    <a:pt x="12005411" y="2105249"/>
                    <a:pt x="12006681" y="2106626"/>
                    <a:pt x="12006681" y="2108002"/>
                  </a:cubicBezTo>
                  <a:cubicBezTo>
                    <a:pt x="12002871" y="1991017"/>
                    <a:pt x="12000331" y="1821733"/>
                    <a:pt x="12002871" y="1682727"/>
                  </a:cubicBezTo>
                  <a:lnTo>
                    <a:pt x="11997791" y="1602902"/>
                  </a:lnTo>
                  <a:lnTo>
                    <a:pt x="11997791" y="1378566"/>
                  </a:lnTo>
                  <a:cubicBezTo>
                    <a:pt x="12000331" y="1173498"/>
                    <a:pt x="12002871" y="974090"/>
                    <a:pt x="12002871" y="783590"/>
                  </a:cubicBezTo>
                  <a:cubicBezTo>
                    <a:pt x="12002871" y="548640"/>
                    <a:pt x="12002871" y="311150"/>
                    <a:pt x="12004141" y="74930"/>
                  </a:cubicBezTo>
                  <a:lnTo>
                    <a:pt x="12004141" y="17780"/>
                  </a:lnTo>
                  <a:lnTo>
                    <a:pt x="11963500" y="17780"/>
                  </a:lnTo>
                  <a:lnTo>
                    <a:pt x="11963500" y="52070"/>
                  </a:lnTo>
                  <a:lnTo>
                    <a:pt x="11969850" y="52070"/>
                  </a:lnTo>
                  <a:lnTo>
                    <a:pt x="11969850" y="74930"/>
                  </a:lnTo>
                  <a:cubicBezTo>
                    <a:pt x="11969850" y="100330"/>
                    <a:pt x="11971121" y="127000"/>
                    <a:pt x="11971121" y="153670"/>
                  </a:cubicBezTo>
                  <a:cubicBezTo>
                    <a:pt x="11971121" y="191770"/>
                    <a:pt x="11971121" y="231140"/>
                    <a:pt x="11972391" y="270510"/>
                  </a:cubicBezTo>
                  <a:lnTo>
                    <a:pt x="11972391" y="508000"/>
                  </a:lnTo>
                  <a:cubicBezTo>
                    <a:pt x="11972391" y="661670"/>
                    <a:pt x="11973661" y="815340"/>
                    <a:pt x="11978741" y="965200"/>
                  </a:cubicBezTo>
                  <a:lnTo>
                    <a:pt x="11973661" y="955040"/>
                  </a:lnTo>
                  <a:cubicBezTo>
                    <a:pt x="11976200" y="993140"/>
                    <a:pt x="11976200" y="1033780"/>
                    <a:pt x="11977471" y="1077157"/>
                  </a:cubicBezTo>
                  <a:cubicBezTo>
                    <a:pt x="11977471" y="1101930"/>
                    <a:pt x="11978741" y="1126704"/>
                    <a:pt x="11978741" y="1152853"/>
                  </a:cubicBezTo>
                  <a:cubicBezTo>
                    <a:pt x="11980011" y="1309751"/>
                    <a:pt x="11974931" y="1473530"/>
                    <a:pt x="11978741" y="1630428"/>
                  </a:cubicBezTo>
                  <a:lnTo>
                    <a:pt x="11976200" y="1615288"/>
                  </a:lnTo>
                  <a:cubicBezTo>
                    <a:pt x="11974931" y="1836872"/>
                    <a:pt x="11976200" y="2051574"/>
                    <a:pt x="11977471" y="2263523"/>
                  </a:cubicBezTo>
                  <a:cubicBezTo>
                    <a:pt x="11977471" y="2363993"/>
                    <a:pt x="11976200" y="2464462"/>
                    <a:pt x="11977471" y="2564932"/>
                  </a:cubicBezTo>
                  <a:cubicBezTo>
                    <a:pt x="11976200" y="2786515"/>
                    <a:pt x="11980011" y="2935155"/>
                    <a:pt x="11980011" y="3158115"/>
                  </a:cubicBezTo>
                  <a:lnTo>
                    <a:pt x="11974931" y="3163620"/>
                  </a:lnTo>
                  <a:cubicBezTo>
                    <a:pt x="11992711" y="3537972"/>
                    <a:pt x="11959691" y="3949484"/>
                    <a:pt x="11978741" y="4338976"/>
                  </a:cubicBezTo>
                  <a:lnTo>
                    <a:pt x="11972391" y="4311450"/>
                  </a:lnTo>
                  <a:cubicBezTo>
                    <a:pt x="11982550" y="4372007"/>
                    <a:pt x="11968581" y="4546796"/>
                    <a:pt x="11985091" y="4524776"/>
                  </a:cubicBezTo>
                  <a:lnTo>
                    <a:pt x="11980011" y="4593590"/>
                  </a:lnTo>
                  <a:cubicBezTo>
                    <a:pt x="12001600" y="4857839"/>
                    <a:pt x="11969850" y="5075293"/>
                    <a:pt x="11983821" y="5400099"/>
                  </a:cubicBezTo>
                  <a:lnTo>
                    <a:pt x="11980011" y="5379455"/>
                  </a:lnTo>
                  <a:cubicBezTo>
                    <a:pt x="11982550" y="5466161"/>
                    <a:pt x="11985091" y="5566631"/>
                    <a:pt x="11981281" y="5629940"/>
                  </a:cubicBezTo>
                  <a:cubicBezTo>
                    <a:pt x="11981281" y="5620306"/>
                    <a:pt x="11980011" y="5624435"/>
                    <a:pt x="11978741" y="5603791"/>
                  </a:cubicBezTo>
                  <a:cubicBezTo>
                    <a:pt x="11963500" y="5859646"/>
                    <a:pt x="11980011" y="6137776"/>
                    <a:pt x="11980011" y="6401937"/>
                  </a:cubicBezTo>
                  <a:lnTo>
                    <a:pt x="11972391" y="6371457"/>
                  </a:lnTo>
                  <a:cubicBezTo>
                    <a:pt x="11974931" y="6409557"/>
                    <a:pt x="11976200" y="6459087"/>
                    <a:pt x="11976200" y="6512426"/>
                  </a:cubicBezTo>
                  <a:lnTo>
                    <a:pt x="11976200" y="6673716"/>
                  </a:lnTo>
                  <a:cubicBezTo>
                    <a:pt x="11972391" y="6673716"/>
                    <a:pt x="11969850" y="6672446"/>
                    <a:pt x="11964771" y="6672446"/>
                  </a:cubicBezTo>
                  <a:lnTo>
                    <a:pt x="11962231" y="6673716"/>
                  </a:lnTo>
                  <a:lnTo>
                    <a:pt x="11950800" y="6678796"/>
                  </a:lnTo>
                  <a:lnTo>
                    <a:pt x="11943181" y="6678796"/>
                  </a:lnTo>
                  <a:cubicBezTo>
                    <a:pt x="11922861" y="6673716"/>
                    <a:pt x="11926671" y="6676256"/>
                    <a:pt x="11917781" y="6671177"/>
                  </a:cubicBezTo>
                  <a:cubicBezTo>
                    <a:pt x="11813641" y="6669906"/>
                    <a:pt x="11799671" y="6659746"/>
                    <a:pt x="11726011" y="6654666"/>
                  </a:cubicBezTo>
                  <a:cubicBezTo>
                    <a:pt x="11726011" y="6654666"/>
                    <a:pt x="11727281" y="6654666"/>
                    <a:pt x="11726011" y="6655937"/>
                  </a:cubicBezTo>
                  <a:cubicBezTo>
                    <a:pt x="11675211" y="6664827"/>
                    <a:pt x="11605361" y="6659746"/>
                    <a:pt x="11564721" y="6658477"/>
                  </a:cubicBezTo>
                  <a:lnTo>
                    <a:pt x="11548211" y="6654666"/>
                  </a:lnTo>
                  <a:cubicBezTo>
                    <a:pt x="11524081" y="6645777"/>
                    <a:pt x="11430100" y="6671177"/>
                    <a:pt x="11461850" y="6657206"/>
                  </a:cubicBezTo>
                  <a:cubicBezTo>
                    <a:pt x="11251031" y="6661016"/>
                    <a:pt x="11009731" y="6661016"/>
                    <a:pt x="10482615" y="6661016"/>
                  </a:cubicBezTo>
                  <a:cubicBezTo>
                    <a:pt x="10405936" y="6667366"/>
                    <a:pt x="10063827" y="6661016"/>
                    <a:pt x="10184745" y="6671177"/>
                  </a:cubicBezTo>
                  <a:cubicBezTo>
                    <a:pt x="10049081" y="6658477"/>
                    <a:pt x="9642090" y="6655937"/>
                    <a:pt x="9491681" y="6655937"/>
                  </a:cubicBezTo>
                  <a:cubicBezTo>
                    <a:pt x="9497579" y="6654666"/>
                    <a:pt x="9503477" y="6653396"/>
                    <a:pt x="9527071" y="6653396"/>
                  </a:cubicBezTo>
                  <a:cubicBezTo>
                    <a:pt x="9235100" y="6636887"/>
                    <a:pt x="9179064" y="6668637"/>
                    <a:pt x="8904788" y="6648316"/>
                  </a:cubicBezTo>
                  <a:cubicBezTo>
                    <a:pt x="8860550" y="6662287"/>
                    <a:pt x="8406371" y="6644506"/>
                    <a:pt x="8250063" y="6659746"/>
                  </a:cubicBezTo>
                  <a:cubicBezTo>
                    <a:pt x="8217621" y="6657206"/>
                    <a:pt x="8205824" y="6653396"/>
                    <a:pt x="8217621" y="6652127"/>
                  </a:cubicBezTo>
                  <a:cubicBezTo>
                    <a:pt x="7722154" y="6649587"/>
                    <a:pt x="7176550" y="6648316"/>
                    <a:pt x="6760712" y="6645777"/>
                  </a:cubicBezTo>
                  <a:cubicBezTo>
                    <a:pt x="6403857" y="6658477"/>
                    <a:pt x="5896593" y="6640696"/>
                    <a:pt x="5586926" y="6657206"/>
                  </a:cubicBezTo>
                  <a:cubicBezTo>
                    <a:pt x="5333294" y="6653396"/>
                    <a:pt x="4920404" y="6647046"/>
                    <a:pt x="4566499" y="6653396"/>
                  </a:cubicBezTo>
                  <a:lnTo>
                    <a:pt x="4601890" y="6650856"/>
                  </a:lnTo>
                  <a:cubicBezTo>
                    <a:pt x="4200797" y="6652127"/>
                    <a:pt x="3699432" y="6652127"/>
                    <a:pt x="3425155" y="6663556"/>
                  </a:cubicBezTo>
                  <a:cubicBezTo>
                    <a:pt x="3307187" y="6647046"/>
                    <a:pt x="3133183" y="6650856"/>
                    <a:pt x="2959180" y="6645777"/>
                  </a:cubicBezTo>
                  <a:cubicBezTo>
                    <a:pt x="2690802" y="6653396"/>
                    <a:pt x="2151096" y="6650856"/>
                    <a:pt x="1741156" y="6658477"/>
                  </a:cubicBezTo>
                  <a:cubicBezTo>
                    <a:pt x="1679222" y="6650856"/>
                    <a:pt x="1404946" y="6662287"/>
                    <a:pt x="1384301" y="6650856"/>
                  </a:cubicBezTo>
                  <a:cubicBezTo>
                    <a:pt x="1004570" y="6658477"/>
                    <a:pt x="814070" y="6662287"/>
                    <a:pt x="617220" y="6663556"/>
                  </a:cubicBezTo>
                  <a:lnTo>
                    <a:pt x="318770" y="6663556"/>
                  </a:lnTo>
                  <a:lnTo>
                    <a:pt x="168910" y="6662287"/>
                  </a:lnTo>
                  <a:lnTo>
                    <a:pt x="93980" y="6661016"/>
                  </a:lnTo>
                  <a:lnTo>
                    <a:pt x="58420" y="6661016"/>
                  </a:lnTo>
                  <a:lnTo>
                    <a:pt x="45720" y="6659746"/>
                  </a:lnTo>
                  <a:lnTo>
                    <a:pt x="48260" y="6659746"/>
                  </a:lnTo>
                  <a:cubicBezTo>
                    <a:pt x="52070" y="6517506"/>
                    <a:pt x="55880" y="6377806"/>
                    <a:pt x="58420" y="6243187"/>
                  </a:cubicBezTo>
                  <a:cubicBezTo>
                    <a:pt x="55880" y="6219057"/>
                    <a:pt x="53340" y="6194926"/>
                    <a:pt x="49530" y="6169526"/>
                  </a:cubicBezTo>
                  <a:cubicBezTo>
                    <a:pt x="46990" y="6004426"/>
                    <a:pt x="45720" y="5821546"/>
                    <a:pt x="45720" y="5634069"/>
                  </a:cubicBezTo>
                  <a:cubicBezTo>
                    <a:pt x="46990" y="5588651"/>
                    <a:pt x="48260" y="5541857"/>
                    <a:pt x="45720" y="5493687"/>
                  </a:cubicBezTo>
                  <a:lnTo>
                    <a:pt x="45720" y="5463409"/>
                  </a:lnTo>
                  <a:lnTo>
                    <a:pt x="48260" y="5456527"/>
                  </a:lnTo>
                  <a:lnTo>
                    <a:pt x="49530" y="5382207"/>
                  </a:lnTo>
                  <a:cubicBezTo>
                    <a:pt x="50800" y="5383584"/>
                    <a:pt x="53340" y="5383584"/>
                    <a:pt x="54610" y="5389089"/>
                  </a:cubicBezTo>
                  <a:lnTo>
                    <a:pt x="54610" y="5404228"/>
                  </a:lnTo>
                  <a:lnTo>
                    <a:pt x="54610" y="5390465"/>
                  </a:lnTo>
                  <a:cubicBezTo>
                    <a:pt x="55880" y="5394594"/>
                    <a:pt x="57150" y="5400099"/>
                    <a:pt x="57150" y="5408357"/>
                  </a:cubicBezTo>
                  <a:lnTo>
                    <a:pt x="57150" y="5020242"/>
                  </a:lnTo>
                  <a:cubicBezTo>
                    <a:pt x="58420" y="5022994"/>
                    <a:pt x="59690" y="5025747"/>
                    <a:pt x="58420" y="5035381"/>
                  </a:cubicBezTo>
                  <a:cubicBezTo>
                    <a:pt x="69850" y="4936288"/>
                    <a:pt x="57150" y="4894999"/>
                    <a:pt x="57150" y="4831689"/>
                  </a:cubicBezTo>
                  <a:lnTo>
                    <a:pt x="57150" y="4819303"/>
                  </a:lnTo>
                  <a:cubicBezTo>
                    <a:pt x="57150" y="4797282"/>
                    <a:pt x="59690" y="4773885"/>
                    <a:pt x="63500" y="4743606"/>
                  </a:cubicBezTo>
                  <a:cubicBezTo>
                    <a:pt x="50800" y="4725714"/>
                    <a:pt x="64770" y="4541291"/>
                    <a:pt x="54610" y="4455961"/>
                  </a:cubicBezTo>
                  <a:lnTo>
                    <a:pt x="54610" y="4425682"/>
                  </a:lnTo>
                  <a:cubicBezTo>
                    <a:pt x="57150" y="4420177"/>
                    <a:pt x="58420" y="4417425"/>
                    <a:pt x="59690" y="4421554"/>
                  </a:cubicBezTo>
                  <a:cubicBezTo>
                    <a:pt x="62230" y="4190336"/>
                    <a:pt x="63500" y="3934345"/>
                    <a:pt x="66040" y="3737535"/>
                  </a:cubicBezTo>
                  <a:cubicBezTo>
                    <a:pt x="53340" y="3569627"/>
                    <a:pt x="71120" y="3331528"/>
                    <a:pt x="54610" y="3188393"/>
                  </a:cubicBezTo>
                  <a:cubicBezTo>
                    <a:pt x="58420" y="3068656"/>
                    <a:pt x="64770" y="2875974"/>
                    <a:pt x="58420" y="2709443"/>
                  </a:cubicBezTo>
                  <a:lnTo>
                    <a:pt x="60960" y="2725958"/>
                  </a:lnTo>
                  <a:cubicBezTo>
                    <a:pt x="59690" y="2537406"/>
                    <a:pt x="59690" y="2303436"/>
                    <a:pt x="48260" y="2174064"/>
                  </a:cubicBezTo>
                  <a:cubicBezTo>
                    <a:pt x="64770" y="2119012"/>
                    <a:pt x="60960" y="2037811"/>
                    <a:pt x="66040" y="1956609"/>
                  </a:cubicBezTo>
                  <a:cubicBezTo>
                    <a:pt x="58420" y="1831367"/>
                    <a:pt x="60960" y="1578128"/>
                    <a:pt x="53340" y="1386823"/>
                  </a:cubicBezTo>
                  <a:cubicBezTo>
                    <a:pt x="60960" y="1357921"/>
                    <a:pt x="50800" y="1228549"/>
                    <a:pt x="60960" y="1218915"/>
                  </a:cubicBezTo>
                  <a:cubicBezTo>
                    <a:pt x="53340" y="1028700"/>
                    <a:pt x="49530" y="836930"/>
                    <a:pt x="48260" y="638810"/>
                  </a:cubicBezTo>
                  <a:lnTo>
                    <a:pt x="48260" y="339090"/>
                  </a:lnTo>
                  <a:lnTo>
                    <a:pt x="49530" y="189230"/>
                  </a:lnTo>
                  <a:lnTo>
                    <a:pt x="50800" y="114300"/>
                  </a:lnTo>
                  <a:lnTo>
                    <a:pt x="50800" y="78740"/>
                  </a:lnTo>
                  <a:lnTo>
                    <a:pt x="52070" y="66040"/>
                  </a:lnTo>
                  <a:lnTo>
                    <a:pt x="64770" y="66040"/>
                  </a:lnTo>
                  <a:cubicBezTo>
                    <a:pt x="210820" y="69850"/>
                    <a:pt x="354330" y="73660"/>
                    <a:pt x="492760" y="77470"/>
                  </a:cubicBezTo>
                  <a:cubicBezTo>
                    <a:pt x="558800" y="71120"/>
                    <a:pt x="633730" y="58420"/>
                    <a:pt x="701040" y="50800"/>
                  </a:cubicBezTo>
                  <a:cubicBezTo>
                    <a:pt x="707390" y="52070"/>
                    <a:pt x="707390" y="53340"/>
                    <a:pt x="692150" y="53340"/>
                  </a:cubicBezTo>
                  <a:cubicBezTo>
                    <a:pt x="788670" y="50800"/>
                    <a:pt x="877570" y="62230"/>
                    <a:pt x="974090" y="59690"/>
                  </a:cubicBezTo>
                  <a:cubicBezTo>
                    <a:pt x="972820" y="60960"/>
                    <a:pt x="972820" y="60960"/>
                    <a:pt x="957580" y="63500"/>
                  </a:cubicBezTo>
                  <a:cubicBezTo>
                    <a:pt x="1074634" y="58420"/>
                    <a:pt x="1295825" y="72390"/>
                    <a:pt x="1543559" y="63500"/>
                  </a:cubicBezTo>
                  <a:lnTo>
                    <a:pt x="1558305" y="66040"/>
                  </a:lnTo>
                  <a:lnTo>
                    <a:pt x="1714613" y="62230"/>
                  </a:lnTo>
                  <a:cubicBezTo>
                    <a:pt x="1711664" y="64770"/>
                    <a:pt x="1705765" y="69850"/>
                    <a:pt x="1658578" y="69850"/>
                  </a:cubicBezTo>
                  <a:cubicBezTo>
                    <a:pt x="3563767" y="73660"/>
                    <a:pt x="5527942" y="55880"/>
                    <a:pt x="7483269" y="58420"/>
                  </a:cubicBezTo>
                  <a:lnTo>
                    <a:pt x="7409538" y="62230"/>
                  </a:lnTo>
                  <a:lnTo>
                    <a:pt x="7789986" y="55880"/>
                  </a:lnTo>
                  <a:cubicBezTo>
                    <a:pt x="7787037" y="57150"/>
                    <a:pt x="7769342" y="58420"/>
                    <a:pt x="7751646" y="59690"/>
                  </a:cubicBezTo>
                  <a:cubicBezTo>
                    <a:pt x="8238266" y="66040"/>
                    <a:pt x="8742581" y="55880"/>
                    <a:pt x="9214454" y="57150"/>
                  </a:cubicBezTo>
                  <a:cubicBezTo>
                    <a:pt x="9211506" y="58420"/>
                    <a:pt x="9140724" y="62230"/>
                    <a:pt x="9205607" y="64770"/>
                  </a:cubicBezTo>
                  <a:cubicBezTo>
                    <a:pt x="9556563" y="54610"/>
                    <a:pt x="9768906" y="77470"/>
                    <a:pt x="9942909" y="57150"/>
                  </a:cubicBezTo>
                  <a:cubicBezTo>
                    <a:pt x="9960605" y="58420"/>
                    <a:pt x="9969452" y="62230"/>
                    <a:pt x="9934062" y="64770"/>
                  </a:cubicBezTo>
                  <a:cubicBezTo>
                    <a:pt x="10910250" y="58420"/>
                    <a:pt x="11389461" y="58420"/>
                    <a:pt x="11812371" y="62230"/>
                  </a:cubicBezTo>
                  <a:cubicBezTo>
                    <a:pt x="11860631" y="59690"/>
                    <a:pt x="11911431" y="58420"/>
                    <a:pt x="11962231" y="55880"/>
                  </a:cubicBezTo>
                  <a:lnTo>
                    <a:pt x="11962231" y="20320"/>
                  </a:lnTo>
                  <a:cubicBezTo>
                    <a:pt x="11684101" y="19050"/>
                    <a:pt x="11404701" y="19050"/>
                    <a:pt x="11125301" y="17780"/>
                  </a:cubicBezTo>
                  <a:cubicBezTo>
                    <a:pt x="9229201" y="12700"/>
                    <a:pt x="7418386" y="0"/>
                    <a:pt x="5404075" y="24130"/>
                  </a:cubicBezTo>
                  <a:cubicBezTo>
                    <a:pt x="5407024" y="22860"/>
                    <a:pt x="5389329" y="21590"/>
                    <a:pt x="5442415" y="20320"/>
                  </a:cubicBezTo>
                  <a:cubicBezTo>
                    <a:pt x="4861420" y="24130"/>
                    <a:pt x="4333512" y="17780"/>
                    <a:pt x="3784959" y="21590"/>
                  </a:cubicBezTo>
                  <a:lnTo>
                    <a:pt x="3787908" y="20320"/>
                  </a:lnTo>
                  <a:cubicBezTo>
                    <a:pt x="2437170" y="34290"/>
                    <a:pt x="1002030" y="17780"/>
                    <a:pt x="438150" y="33020"/>
                  </a:cubicBezTo>
                  <a:lnTo>
                    <a:pt x="19050" y="33020"/>
                  </a:lnTo>
                  <a:lnTo>
                    <a:pt x="19050" y="78740"/>
                  </a:lnTo>
                  <a:cubicBezTo>
                    <a:pt x="19050" y="213360"/>
                    <a:pt x="20320" y="350520"/>
                    <a:pt x="20320" y="488950"/>
                  </a:cubicBezTo>
                  <a:cubicBezTo>
                    <a:pt x="7620" y="951230"/>
                    <a:pt x="11430" y="1437746"/>
                    <a:pt x="20320" y="1935965"/>
                  </a:cubicBezTo>
                  <a:cubicBezTo>
                    <a:pt x="26670" y="2551169"/>
                    <a:pt x="8890" y="3147104"/>
                    <a:pt x="13970" y="3760932"/>
                  </a:cubicBezTo>
                  <a:cubicBezTo>
                    <a:pt x="7620" y="4230249"/>
                    <a:pt x="21590" y="4717457"/>
                    <a:pt x="25400" y="5200536"/>
                  </a:cubicBezTo>
                  <a:cubicBezTo>
                    <a:pt x="20320" y="5380831"/>
                    <a:pt x="13970" y="5566631"/>
                    <a:pt x="15240" y="5747887"/>
                  </a:cubicBezTo>
                  <a:lnTo>
                    <a:pt x="19050" y="5735187"/>
                  </a:lnTo>
                  <a:cubicBezTo>
                    <a:pt x="13970" y="5784716"/>
                    <a:pt x="15240" y="5839326"/>
                    <a:pt x="19050" y="5891396"/>
                  </a:cubicBezTo>
                  <a:cubicBezTo>
                    <a:pt x="17780" y="5952357"/>
                    <a:pt x="17780" y="6014587"/>
                    <a:pt x="19050" y="6076816"/>
                  </a:cubicBezTo>
                  <a:cubicBezTo>
                    <a:pt x="19050" y="6078087"/>
                    <a:pt x="19050" y="6080626"/>
                    <a:pt x="17780" y="6081896"/>
                  </a:cubicBezTo>
                  <a:lnTo>
                    <a:pt x="16510" y="6069196"/>
                  </a:lnTo>
                  <a:cubicBezTo>
                    <a:pt x="12700" y="6093326"/>
                    <a:pt x="15240" y="6121266"/>
                    <a:pt x="19050" y="6149207"/>
                  </a:cubicBezTo>
                  <a:cubicBezTo>
                    <a:pt x="19050" y="6173337"/>
                    <a:pt x="20320" y="6196196"/>
                    <a:pt x="20320" y="6220326"/>
                  </a:cubicBezTo>
                  <a:lnTo>
                    <a:pt x="24130" y="6415907"/>
                  </a:lnTo>
                  <a:cubicBezTo>
                    <a:pt x="21590" y="6465437"/>
                    <a:pt x="34290" y="6588627"/>
                    <a:pt x="15240" y="6592437"/>
                  </a:cubicBezTo>
                  <a:cubicBezTo>
                    <a:pt x="15240" y="6549256"/>
                    <a:pt x="6350" y="6659746"/>
                    <a:pt x="1270" y="6563227"/>
                  </a:cubicBezTo>
                  <a:cubicBezTo>
                    <a:pt x="0" y="6574656"/>
                    <a:pt x="0" y="6602596"/>
                    <a:pt x="0" y="6631806"/>
                  </a:cubicBezTo>
                  <a:cubicBezTo>
                    <a:pt x="0" y="6640696"/>
                    <a:pt x="1270" y="6649587"/>
                    <a:pt x="1270" y="6657206"/>
                  </a:cubicBezTo>
                  <a:cubicBezTo>
                    <a:pt x="2540" y="6674987"/>
                    <a:pt x="5080" y="6687687"/>
                    <a:pt x="7620" y="6683877"/>
                  </a:cubicBezTo>
                  <a:cubicBezTo>
                    <a:pt x="17780" y="6694037"/>
                    <a:pt x="25400" y="6738487"/>
                    <a:pt x="33020" y="6677527"/>
                  </a:cubicBezTo>
                  <a:lnTo>
                    <a:pt x="60960" y="6677527"/>
                  </a:lnTo>
                  <a:cubicBezTo>
                    <a:pt x="91440" y="6677527"/>
                    <a:pt x="121920" y="6677527"/>
                    <a:pt x="152400" y="6678796"/>
                  </a:cubicBezTo>
                  <a:cubicBezTo>
                    <a:pt x="194310" y="6680067"/>
                    <a:pt x="234950" y="6681337"/>
                    <a:pt x="273050" y="6682606"/>
                  </a:cubicBezTo>
                  <a:cubicBezTo>
                    <a:pt x="991870" y="6709277"/>
                    <a:pt x="2561036" y="6692767"/>
                    <a:pt x="4230290" y="6676256"/>
                  </a:cubicBezTo>
                  <a:cubicBezTo>
                    <a:pt x="5645910" y="6685146"/>
                    <a:pt x="7061531" y="6664827"/>
                    <a:pt x="8438813" y="6677527"/>
                  </a:cubicBezTo>
                  <a:cubicBezTo>
                    <a:pt x="7677916" y="6680067"/>
                    <a:pt x="6925868" y="6685146"/>
                    <a:pt x="6141378" y="6688956"/>
                  </a:cubicBezTo>
                  <a:cubicBezTo>
                    <a:pt x="6159073" y="6687687"/>
                    <a:pt x="6167920" y="6686417"/>
                    <a:pt x="6185616" y="6685146"/>
                  </a:cubicBezTo>
                  <a:cubicBezTo>
                    <a:pt x="6126632" y="6687687"/>
                    <a:pt x="6061749" y="6691496"/>
                    <a:pt x="5993917" y="6690227"/>
                  </a:cubicBezTo>
                  <a:cubicBezTo>
                    <a:pt x="5976222" y="6688956"/>
                    <a:pt x="6011612" y="6687687"/>
                    <a:pt x="6035206" y="6686417"/>
                  </a:cubicBezTo>
                  <a:cubicBezTo>
                    <a:pt x="5775675" y="6676256"/>
                    <a:pt x="5277259" y="6692767"/>
                    <a:pt x="5115052" y="6685146"/>
                  </a:cubicBezTo>
                  <a:cubicBezTo>
                    <a:pt x="5041322" y="6686417"/>
                    <a:pt x="5008881" y="6690227"/>
                    <a:pt x="5050170" y="6694037"/>
                  </a:cubicBezTo>
                  <a:cubicBezTo>
                    <a:pt x="4094625" y="6696577"/>
                    <a:pt x="3071250" y="6699117"/>
                    <a:pt x="2095061" y="6706737"/>
                  </a:cubicBezTo>
                  <a:cubicBezTo>
                    <a:pt x="2047874" y="6705467"/>
                    <a:pt x="2039026" y="6702927"/>
                    <a:pt x="2053772" y="6699117"/>
                  </a:cubicBezTo>
                  <a:cubicBezTo>
                    <a:pt x="1222095" y="6715627"/>
                    <a:pt x="735330" y="6709277"/>
                    <a:pt x="368300" y="6706737"/>
                  </a:cubicBezTo>
                  <a:cubicBezTo>
                    <a:pt x="354330" y="6710546"/>
                    <a:pt x="405130" y="6711817"/>
                    <a:pt x="369570" y="6715627"/>
                  </a:cubicBezTo>
                  <a:cubicBezTo>
                    <a:pt x="487680" y="6720706"/>
                    <a:pt x="585470" y="6705467"/>
                    <a:pt x="692150" y="6713087"/>
                  </a:cubicBezTo>
                  <a:lnTo>
                    <a:pt x="678180" y="6716896"/>
                  </a:lnTo>
                  <a:cubicBezTo>
                    <a:pt x="755650" y="6719437"/>
                    <a:pt x="693420" y="6706737"/>
                    <a:pt x="774700" y="6711817"/>
                  </a:cubicBezTo>
                  <a:cubicBezTo>
                    <a:pt x="806450" y="6715627"/>
                    <a:pt x="767080" y="6716896"/>
                    <a:pt x="781050" y="6718167"/>
                  </a:cubicBezTo>
                  <a:cubicBezTo>
                    <a:pt x="946150" y="6716896"/>
                    <a:pt x="1239790" y="6720706"/>
                    <a:pt x="1602543" y="6710546"/>
                  </a:cubicBezTo>
                  <a:cubicBezTo>
                    <a:pt x="1691019" y="6719437"/>
                    <a:pt x="2015432" y="6710546"/>
                    <a:pt x="2156995" y="6719437"/>
                  </a:cubicBezTo>
                  <a:cubicBezTo>
                    <a:pt x="2257268" y="6715627"/>
                    <a:pt x="2354592" y="6716896"/>
                    <a:pt x="2392931" y="6710546"/>
                  </a:cubicBezTo>
                  <a:cubicBezTo>
                    <a:pt x="3737771" y="6715627"/>
                    <a:pt x="5112103" y="6706737"/>
                    <a:pt x="6489384" y="6706737"/>
                  </a:cubicBezTo>
                  <a:cubicBezTo>
                    <a:pt x="7135261" y="6688956"/>
                    <a:pt x="7905006" y="6710546"/>
                    <a:pt x="8671800" y="6704196"/>
                  </a:cubicBezTo>
                  <a:cubicBezTo>
                    <a:pt x="8677699" y="6704196"/>
                    <a:pt x="8674749" y="6705467"/>
                    <a:pt x="8671800" y="6705467"/>
                  </a:cubicBezTo>
                  <a:cubicBezTo>
                    <a:pt x="8922483" y="6701656"/>
                    <a:pt x="9285235" y="6699117"/>
                    <a:pt x="9583106" y="6701656"/>
                  </a:cubicBezTo>
                  <a:lnTo>
                    <a:pt x="9836738" y="6694037"/>
                  </a:lnTo>
                  <a:cubicBezTo>
                    <a:pt x="10405936" y="6699117"/>
                    <a:pt x="10981032" y="6701656"/>
                    <a:pt x="11237061" y="6701656"/>
                  </a:cubicBezTo>
                  <a:lnTo>
                    <a:pt x="11875871" y="6701656"/>
                  </a:lnTo>
                  <a:cubicBezTo>
                    <a:pt x="11872061" y="6702927"/>
                    <a:pt x="11860631" y="6704196"/>
                    <a:pt x="11836500" y="6705467"/>
                  </a:cubicBezTo>
                  <a:cubicBezTo>
                    <a:pt x="11855550" y="6706737"/>
                    <a:pt x="11927941" y="6706737"/>
                    <a:pt x="11963500" y="6702927"/>
                  </a:cubicBezTo>
                  <a:cubicBezTo>
                    <a:pt x="11968581" y="6702927"/>
                    <a:pt x="11973661" y="6701656"/>
                    <a:pt x="11977471" y="6701656"/>
                  </a:cubicBezTo>
                  <a:lnTo>
                    <a:pt x="12002871" y="6701656"/>
                  </a:lnTo>
                  <a:lnTo>
                    <a:pt x="12002871" y="6686417"/>
                  </a:lnTo>
                  <a:cubicBezTo>
                    <a:pt x="12010491" y="6682606"/>
                    <a:pt x="11996521" y="6683877"/>
                    <a:pt x="12002871" y="6676256"/>
                  </a:cubicBezTo>
                  <a:lnTo>
                    <a:pt x="12002871" y="6370187"/>
                  </a:lnTo>
                  <a:cubicBezTo>
                    <a:pt x="12007950" y="6389237"/>
                    <a:pt x="12000331" y="6452737"/>
                    <a:pt x="12009221" y="6443846"/>
                  </a:cubicBezTo>
                  <a:cubicBezTo>
                    <a:pt x="12013031" y="6399396"/>
                    <a:pt x="12006681" y="6380346"/>
                    <a:pt x="12002871" y="6370187"/>
                  </a:cubicBezTo>
                  <a:cubicBezTo>
                    <a:pt x="12002871" y="6188576"/>
                    <a:pt x="12004141" y="6005696"/>
                    <a:pt x="12004141" y="5824087"/>
                  </a:cubicBezTo>
                  <a:cubicBezTo>
                    <a:pt x="12005411" y="5708516"/>
                    <a:pt x="12005411" y="5585899"/>
                    <a:pt x="12006681" y="5463409"/>
                  </a:cubicBezTo>
                  <a:cubicBezTo>
                    <a:pt x="12013031" y="5763126"/>
                    <a:pt x="12007950" y="6051416"/>
                    <a:pt x="12006681" y="6334626"/>
                  </a:cubicBezTo>
                  <a:cubicBezTo>
                    <a:pt x="12010491" y="6348596"/>
                    <a:pt x="12011761" y="6297796"/>
                    <a:pt x="12015571" y="6333357"/>
                  </a:cubicBezTo>
                  <a:cubicBezTo>
                    <a:pt x="12020650" y="6215246"/>
                    <a:pt x="12005411" y="6117457"/>
                    <a:pt x="12013031" y="6010776"/>
                  </a:cubicBezTo>
                  <a:lnTo>
                    <a:pt x="12016841" y="6024746"/>
                  </a:lnTo>
                  <a:cubicBezTo>
                    <a:pt x="12019381" y="5947276"/>
                    <a:pt x="12006681" y="6009507"/>
                    <a:pt x="12011761" y="5928226"/>
                  </a:cubicBezTo>
                  <a:cubicBezTo>
                    <a:pt x="12016841" y="5899016"/>
                    <a:pt x="12018111" y="5939657"/>
                    <a:pt x="12019381" y="5924416"/>
                  </a:cubicBezTo>
                  <a:close/>
                  <a:moveTo>
                    <a:pt x="11546941" y="6674987"/>
                  </a:moveTo>
                  <a:lnTo>
                    <a:pt x="11574881" y="6674987"/>
                  </a:lnTo>
                  <a:cubicBezTo>
                    <a:pt x="11568531" y="6673716"/>
                    <a:pt x="11559641" y="6673716"/>
                    <a:pt x="11546941" y="66749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057746" cy="10287000"/>
            <a:chOff x="0" y="0"/>
            <a:chExt cx="171089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10892" cy="3479800"/>
            </a:xfrm>
            <a:custGeom>
              <a:avLst/>
              <a:gdLst/>
              <a:ahLst/>
              <a:cxnLst/>
              <a:rect l="l" t="t" r="r" b="b"/>
              <a:pathLst>
                <a:path w="1710892" h="3479800">
                  <a:moveTo>
                    <a:pt x="0" y="0"/>
                  </a:moveTo>
                  <a:lnTo>
                    <a:pt x="1710892" y="0"/>
                  </a:lnTo>
                  <a:lnTo>
                    <a:pt x="1710892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C23D39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38264" y="736701"/>
            <a:ext cx="8877330" cy="8877295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66" b="-16666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10747" y="446588"/>
            <a:ext cx="823862" cy="8238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449358" y="1321546"/>
            <a:ext cx="2881030" cy="1054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  <a:spcBef>
                <a:spcPct val="0"/>
              </a:spcBef>
            </a:pPr>
            <a:r>
              <a:rPr lang="en-US" sz="1599" dirty="0">
                <a:solidFill>
                  <a:srgbClr val="3F312D"/>
                </a:solidFill>
                <a:latin typeface="Roboto Condensed Bold"/>
              </a:rPr>
              <a:t>75+</a:t>
            </a:r>
          </a:p>
          <a:p>
            <a:pPr algn="ctr">
              <a:lnSpc>
                <a:spcPts val="1759"/>
              </a:lnSpc>
              <a:spcBef>
                <a:spcPct val="0"/>
              </a:spcBef>
            </a:pPr>
            <a:r>
              <a:rPr lang="en-US" sz="1599" dirty="0">
                <a:solidFill>
                  <a:srgbClr val="3F312D"/>
                </a:solidFill>
                <a:latin typeface="Roboto Condensed Bold"/>
              </a:rPr>
              <a:t>PLASMA DONORS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400" cap="all" dirty="0" err="1">
                <a:solidFill>
                  <a:srgbClr val="3F312D"/>
                </a:solidFill>
                <a:latin typeface="Roboto Condensed"/>
              </a:rPr>
              <a:t>OrganizatiONS</a:t>
            </a:r>
            <a:endParaRPr lang="en-US" sz="1400" cap="all" dirty="0">
              <a:solidFill>
                <a:srgbClr val="3F312D"/>
              </a:solidFill>
              <a:latin typeface="Roboto Condensed"/>
            </a:endParaRP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400" cap="all" dirty="0">
                <a:solidFill>
                  <a:srgbClr val="3F312D"/>
                </a:solidFill>
                <a:latin typeface="Roboto Condensed"/>
              </a:rPr>
              <a:t>30 RECIPIENTS, 4 PATIENTS SERVED VIA ONLINE PLASMA REGISTRY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0124" t="17326" b="27316"/>
          <a:stretch>
            <a:fillRect/>
          </a:stretch>
        </p:blipFill>
        <p:spPr>
          <a:xfrm>
            <a:off x="11122869" y="2352933"/>
            <a:ext cx="1669826" cy="10803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34609" y="4655741"/>
            <a:ext cx="1558085" cy="155808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l="7341" t="15842" r="5743" b="29970"/>
          <a:stretch>
            <a:fillRect/>
          </a:stretch>
        </p:blipFill>
        <p:spPr>
          <a:xfrm>
            <a:off x="13253692" y="858519"/>
            <a:ext cx="1588462" cy="99030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9912272" y="7162244"/>
            <a:ext cx="2419425" cy="2432013"/>
            <a:chOff x="0" y="0"/>
            <a:chExt cx="3225900" cy="324268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/>
            <a:srcRect l="14730" t="9796" r="19646" b="12888"/>
            <a:stretch>
              <a:fillRect/>
            </a:stretch>
          </p:blipFill>
          <p:spPr>
            <a:xfrm>
              <a:off x="510422" y="0"/>
              <a:ext cx="2205057" cy="2232947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0" y="2421947"/>
              <a:ext cx="322590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59"/>
                </a:lnSpc>
                <a:spcBef>
                  <a:spcPct val="0"/>
                </a:spcBef>
              </a:pPr>
              <a:r>
                <a:rPr lang="en-US" sz="1599" dirty="0">
                  <a:solidFill>
                    <a:srgbClr val="3F312D"/>
                  </a:solidFill>
                  <a:latin typeface="Roboto Condensed Bold"/>
                </a:rPr>
                <a:t>110K+ </a:t>
              </a:r>
            </a:p>
            <a:p>
              <a:pPr algn="ctr">
                <a:lnSpc>
                  <a:spcPts val="1539"/>
                </a:lnSpc>
                <a:spcBef>
                  <a:spcPct val="0"/>
                </a:spcBef>
              </a:pPr>
              <a:r>
                <a:rPr lang="en-US" sz="1599" dirty="0" smtClean="0">
                  <a:solidFill>
                    <a:srgbClr val="3F312D"/>
                  </a:solidFill>
                  <a:latin typeface="Roboto Condensed Bold"/>
                </a:rPr>
                <a:t>VIEWERS  </a:t>
              </a:r>
              <a:r>
                <a:rPr lang="en-US" sz="1599" dirty="0">
                  <a:solidFill>
                    <a:srgbClr val="3F312D"/>
                  </a:solidFill>
                  <a:latin typeface="Roboto Condensed"/>
                </a:rPr>
                <a:t>R</a:t>
              </a:r>
              <a:r>
                <a:rPr lang="en-US" sz="1400" dirty="0">
                  <a:solidFill>
                    <a:srgbClr val="3F312D"/>
                  </a:solidFill>
                  <a:latin typeface="Roboto Condensed"/>
                </a:rPr>
                <a:t>EACHED THROUGH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3F312D"/>
                  </a:solidFill>
                  <a:latin typeface="Roboto Condensed"/>
                </a:rPr>
                <a:t>SOCIAL MEDIA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483856" y="6466646"/>
            <a:ext cx="1934100" cy="106375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714020" y="3620417"/>
            <a:ext cx="1473771" cy="1035324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-5400000">
            <a:off x="7027761" y="3142306"/>
            <a:ext cx="19472477" cy="450526"/>
            <a:chOff x="0" y="0"/>
            <a:chExt cx="6586986" cy="152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586986" cy="152400"/>
            </a:xfrm>
            <a:custGeom>
              <a:avLst/>
              <a:gdLst/>
              <a:ahLst/>
              <a:cxnLst/>
              <a:rect l="l" t="t" r="r" b="b"/>
              <a:pathLst>
                <a:path w="6586986" h="152400">
                  <a:moveTo>
                    <a:pt x="0" y="0"/>
                  </a:moveTo>
                  <a:lnTo>
                    <a:pt x="6586986" y="0"/>
                  </a:lnTo>
                  <a:lnTo>
                    <a:pt x="658698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6764000" y="0"/>
            <a:ext cx="4486246" cy="10287000"/>
            <a:chOff x="0" y="0"/>
            <a:chExt cx="1517570" cy="3479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17570" cy="3479800"/>
            </a:xfrm>
            <a:custGeom>
              <a:avLst/>
              <a:gdLst/>
              <a:ahLst/>
              <a:cxnLst/>
              <a:rect l="l" t="t" r="r" b="b"/>
              <a:pathLst>
                <a:path w="1517570" h="3479800">
                  <a:moveTo>
                    <a:pt x="0" y="0"/>
                  </a:moveTo>
                  <a:lnTo>
                    <a:pt x="1517570" y="0"/>
                  </a:lnTo>
                  <a:lnTo>
                    <a:pt x="151757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C23D39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0" y="17551"/>
            <a:ext cx="18288000" cy="10315594"/>
            <a:chOff x="0" y="0"/>
            <a:chExt cx="3393040" cy="19138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393040" cy="1913890"/>
            </a:xfrm>
            <a:custGeom>
              <a:avLst/>
              <a:gdLst/>
              <a:ahLst/>
              <a:cxnLst/>
              <a:rect l="l" t="t" r="r" b="b"/>
              <a:pathLst>
                <a:path w="3393040" h="1913890">
                  <a:moveTo>
                    <a:pt x="0" y="0"/>
                  </a:moveTo>
                  <a:lnTo>
                    <a:pt x="0" y="1913890"/>
                  </a:lnTo>
                  <a:lnTo>
                    <a:pt x="3393040" y="1913890"/>
                  </a:lnTo>
                  <a:lnTo>
                    <a:pt x="3393040" y="0"/>
                  </a:lnTo>
                  <a:lnTo>
                    <a:pt x="0" y="0"/>
                  </a:lnTo>
                  <a:close/>
                  <a:moveTo>
                    <a:pt x="333208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3332080" y="59690"/>
                  </a:lnTo>
                  <a:lnTo>
                    <a:pt x="333208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10454071" y="3455799"/>
            <a:ext cx="2812729" cy="858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  <a:spcBef>
                <a:spcPct val="0"/>
              </a:spcBef>
            </a:pPr>
            <a:r>
              <a:rPr lang="en-US" sz="1599" dirty="0">
                <a:solidFill>
                  <a:srgbClr val="3F312D"/>
                </a:solidFill>
                <a:latin typeface="Roboto Condensed Bold"/>
              </a:rPr>
              <a:t>1000+ </a:t>
            </a:r>
          </a:p>
          <a:p>
            <a:pPr algn="ctr">
              <a:lnSpc>
                <a:spcPts val="1759"/>
              </a:lnSpc>
              <a:spcBef>
                <a:spcPct val="0"/>
              </a:spcBef>
            </a:pPr>
            <a:r>
              <a:rPr lang="en-US" sz="1599" cap="all" dirty="0">
                <a:solidFill>
                  <a:srgbClr val="3F312D"/>
                </a:solidFill>
                <a:latin typeface="Roboto Condensed Bold"/>
              </a:rPr>
              <a:t>Volunteers</a:t>
            </a:r>
          </a:p>
          <a:p>
            <a:pPr algn="ctr">
              <a:lnSpc>
                <a:spcPts val="1539"/>
              </a:lnSpc>
              <a:spcBef>
                <a:spcPct val="0"/>
              </a:spcBef>
            </a:pPr>
            <a:r>
              <a:rPr lang="en-US" sz="1599" cap="all" dirty="0" err="1">
                <a:solidFill>
                  <a:srgbClr val="3F312D"/>
                </a:solidFill>
                <a:latin typeface="Roboto Condensed"/>
              </a:rPr>
              <a:t>M</a:t>
            </a:r>
            <a:r>
              <a:rPr lang="en-US" sz="1400" cap="all" dirty="0" err="1">
                <a:solidFill>
                  <a:srgbClr val="3F312D"/>
                </a:solidFill>
                <a:latin typeface="Roboto Condensed"/>
              </a:rPr>
              <a:t>akiNG</a:t>
            </a:r>
            <a:r>
              <a:rPr lang="en-US" sz="1400" cap="all" dirty="0">
                <a:solidFill>
                  <a:srgbClr val="3F312D"/>
                </a:solidFill>
                <a:latin typeface="Roboto Condensed"/>
              </a:rPr>
              <a:t> HOMEMADE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400" cap="all" dirty="0">
                <a:solidFill>
                  <a:srgbClr val="3F312D"/>
                </a:solidFill>
                <a:latin typeface="Roboto Condensed"/>
              </a:rPr>
              <a:t>PROTECTIVE MASKS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889873" y="6037214"/>
            <a:ext cx="2247557" cy="858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599" dirty="0">
                <a:solidFill>
                  <a:srgbClr val="3F312D"/>
                </a:solidFill>
                <a:latin typeface="Roboto Condensed Bold"/>
              </a:rPr>
              <a:t>45</a:t>
            </a:r>
          </a:p>
          <a:p>
            <a:pPr algn="ctr">
              <a:lnSpc>
                <a:spcPts val="1759"/>
              </a:lnSpc>
              <a:spcBef>
                <a:spcPct val="0"/>
              </a:spcBef>
            </a:pPr>
            <a:r>
              <a:rPr lang="en-US" sz="1599" dirty="0">
                <a:solidFill>
                  <a:srgbClr val="3F312D"/>
                </a:solidFill>
                <a:latin typeface="Roboto Condensed Bold"/>
              </a:rPr>
              <a:t>NEIGHBORHOOD SEWA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400" cap="all" dirty="0">
                <a:solidFill>
                  <a:srgbClr val="3F312D"/>
                </a:solidFill>
                <a:latin typeface="Roboto Condensed"/>
              </a:rPr>
              <a:t>initiated </a:t>
            </a:r>
            <a:r>
              <a:rPr lang="en-US" sz="1400" cap="all" dirty="0" err="1">
                <a:solidFill>
                  <a:srgbClr val="3F312D"/>
                </a:solidFill>
                <a:latin typeface="Roboto Condensed"/>
              </a:rPr>
              <a:t>iN</a:t>
            </a:r>
            <a:r>
              <a:rPr lang="en-US" sz="1400" cap="all" dirty="0">
                <a:solidFill>
                  <a:srgbClr val="3F312D"/>
                </a:solidFill>
                <a:latin typeface="Roboto Condensed"/>
              </a:rPr>
              <a:t> USA FOR ENGAGING VOLUNTEERS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086917" y="2034244"/>
            <a:ext cx="2371590" cy="858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599" dirty="0">
                <a:solidFill>
                  <a:srgbClr val="3F312D"/>
                </a:solidFill>
                <a:latin typeface="Roboto Condensed Bold"/>
              </a:rPr>
              <a:t>43</a:t>
            </a:r>
          </a:p>
          <a:p>
            <a:pPr algn="ctr">
              <a:lnSpc>
                <a:spcPts val="1759"/>
              </a:lnSpc>
              <a:spcBef>
                <a:spcPct val="0"/>
              </a:spcBef>
            </a:pPr>
            <a:r>
              <a:rPr lang="en-US" sz="1599" dirty="0">
                <a:solidFill>
                  <a:srgbClr val="3F312D"/>
                </a:solidFill>
                <a:latin typeface="Roboto Condensed Bold"/>
              </a:rPr>
              <a:t>CHAPTERS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599" cap="all" dirty="0">
                <a:solidFill>
                  <a:srgbClr val="3F312D"/>
                </a:solidFill>
                <a:latin typeface="Roboto Condensed"/>
              </a:rPr>
              <a:t>E</a:t>
            </a:r>
            <a:r>
              <a:rPr lang="en-US" sz="1400" cap="all" dirty="0">
                <a:solidFill>
                  <a:srgbClr val="3F312D"/>
                </a:solidFill>
                <a:latin typeface="Roboto Condensed"/>
              </a:rPr>
              <a:t>ngaged </a:t>
            </a:r>
            <a:r>
              <a:rPr lang="en-US" sz="1400" cap="all" dirty="0" err="1">
                <a:solidFill>
                  <a:srgbClr val="3F312D"/>
                </a:solidFill>
                <a:latin typeface="Roboto Condensed"/>
              </a:rPr>
              <a:t>iN</a:t>
            </a:r>
            <a:r>
              <a:rPr lang="en-US" sz="1400" cap="all" dirty="0">
                <a:solidFill>
                  <a:srgbClr val="3F312D"/>
                </a:solidFill>
                <a:latin typeface="Roboto Condensed"/>
              </a:rPr>
              <a:t> COVID 19 RELIEF WORK ACROSS UNITED STATES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868220" y="7530401"/>
            <a:ext cx="2856094" cy="858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  <a:spcBef>
                <a:spcPct val="0"/>
              </a:spcBef>
            </a:pPr>
            <a:r>
              <a:rPr lang="en-US" sz="1600" dirty="0">
                <a:solidFill>
                  <a:srgbClr val="3F312D"/>
                </a:solidFill>
                <a:latin typeface="Roboto Condensed Bold"/>
              </a:rPr>
              <a:t>300+</a:t>
            </a:r>
          </a:p>
          <a:p>
            <a:pPr algn="ctr">
              <a:lnSpc>
                <a:spcPts val="1760"/>
              </a:lnSpc>
              <a:spcBef>
                <a:spcPct val="0"/>
              </a:spcBef>
            </a:pPr>
            <a:r>
              <a:rPr lang="en-US" sz="1400" cap="all" dirty="0" err="1">
                <a:solidFill>
                  <a:srgbClr val="3F312D"/>
                </a:solidFill>
                <a:latin typeface="Roboto Condensed Bold"/>
              </a:rPr>
              <a:t>INTernatIONAL</a:t>
            </a:r>
            <a:r>
              <a:rPr lang="en-US" sz="1400" cap="all" dirty="0">
                <a:solidFill>
                  <a:srgbClr val="3F312D"/>
                </a:solidFill>
                <a:latin typeface="Roboto Condensed Bold"/>
              </a:rPr>
              <a:t> STUDENTS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400" cap="all" dirty="0">
                <a:solidFill>
                  <a:srgbClr val="3F312D"/>
                </a:solidFill>
                <a:latin typeface="Roboto Condensed"/>
              </a:rPr>
              <a:t>SUPPORTED ACCOMMODATION, FOOD/GROCERY, TRAVEL, ETC.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177497" y="4745916"/>
            <a:ext cx="2546816" cy="858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  <a:spcBef>
                <a:spcPct val="0"/>
              </a:spcBef>
            </a:pPr>
            <a:r>
              <a:rPr lang="en-US" sz="1599" dirty="0">
                <a:solidFill>
                  <a:srgbClr val="3F312D"/>
                </a:solidFill>
                <a:latin typeface="Roboto Condensed Bold"/>
              </a:rPr>
              <a:t>90 </a:t>
            </a:r>
          </a:p>
          <a:p>
            <a:pPr algn="ctr">
              <a:lnSpc>
                <a:spcPts val="1759"/>
              </a:lnSpc>
              <a:spcBef>
                <a:spcPct val="0"/>
              </a:spcBef>
            </a:pPr>
            <a:r>
              <a:rPr lang="en-US" sz="1599" dirty="0" err="1">
                <a:solidFill>
                  <a:srgbClr val="3F312D"/>
                </a:solidFill>
                <a:latin typeface="Roboto Condensed Bold"/>
              </a:rPr>
              <a:t>WebINARS</a:t>
            </a:r>
            <a:endParaRPr lang="en-US" sz="1599" dirty="0">
              <a:solidFill>
                <a:srgbClr val="3F312D"/>
              </a:solidFill>
              <a:latin typeface="Roboto Condensed Bold"/>
            </a:endParaRPr>
          </a:p>
          <a:p>
            <a:pPr algn="ctr">
              <a:lnSpc>
                <a:spcPts val="1539"/>
              </a:lnSpc>
              <a:spcBef>
                <a:spcPct val="0"/>
              </a:spcBef>
            </a:pPr>
            <a:r>
              <a:rPr lang="en-US" sz="1599" dirty="0">
                <a:solidFill>
                  <a:srgbClr val="3F312D"/>
                </a:solidFill>
                <a:latin typeface="Roboto Condensed"/>
              </a:rPr>
              <a:t>CONDU</a:t>
            </a:r>
            <a:r>
              <a:rPr lang="en-US" sz="1400" dirty="0">
                <a:solidFill>
                  <a:srgbClr val="3F312D"/>
                </a:solidFill>
                <a:latin typeface="Roboto Condensed"/>
              </a:rPr>
              <a:t>CTED ON HEALTH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399" dirty="0">
                <a:solidFill>
                  <a:srgbClr val="3F312D"/>
                </a:solidFill>
                <a:latin typeface="Roboto Condensed"/>
              </a:rPr>
              <a:t>&amp; V</a:t>
            </a:r>
            <a:r>
              <a:rPr lang="en-US" sz="1400" dirty="0">
                <a:solidFill>
                  <a:srgbClr val="3F312D"/>
                </a:solidFill>
                <a:latin typeface="Roboto Condensed"/>
              </a:rPr>
              <a:t>ISA  ISSUES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21710" y="1249241"/>
            <a:ext cx="8067990" cy="806799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081523" y="5862121"/>
            <a:ext cx="2757277" cy="2418307"/>
            <a:chOff x="0" y="0"/>
            <a:chExt cx="3676369" cy="322440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08124" y="0"/>
              <a:ext cx="1763198" cy="1885773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0" y="1895298"/>
              <a:ext cx="3676369" cy="1329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32"/>
                </a:lnSpc>
                <a:spcBef>
                  <a:spcPct val="0"/>
                </a:spcBef>
              </a:pPr>
              <a:r>
                <a:rPr lang="en-US" sz="1757">
                  <a:solidFill>
                    <a:srgbClr val="3F312D"/>
                  </a:solidFill>
                  <a:latin typeface="Roboto Condensed Bold"/>
                </a:rPr>
                <a:t>30,000+</a:t>
              </a:r>
            </a:p>
            <a:p>
              <a:pPr algn="ctr">
                <a:lnSpc>
                  <a:spcPts val="1932"/>
                </a:lnSpc>
                <a:spcBef>
                  <a:spcPct val="0"/>
                </a:spcBef>
              </a:pPr>
              <a:r>
                <a:rPr lang="en-US" sz="1757">
                  <a:solidFill>
                    <a:srgbClr val="3F312D"/>
                  </a:solidFill>
                  <a:latin typeface="Roboto Condensed"/>
                </a:rPr>
                <a:t>N95 MASK </a:t>
              </a:r>
            </a:p>
            <a:p>
              <a:pPr algn="ctr">
                <a:lnSpc>
                  <a:spcPts val="1932"/>
                </a:lnSpc>
                <a:spcBef>
                  <a:spcPct val="0"/>
                </a:spcBef>
              </a:pPr>
              <a:r>
                <a:rPr lang="en-US" sz="1757">
                  <a:solidFill>
                    <a:srgbClr val="3F312D"/>
                  </a:solidFill>
                  <a:latin typeface="Roboto Condensed"/>
                </a:rPr>
                <a:t>DISTRIBUTED </a:t>
              </a:r>
            </a:p>
            <a:p>
              <a:pPr algn="ctr">
                <a:lnSpc>
                  <a:spcPts val="1932"/>
                </a:lnSpc>
                <a:spcBef>
                  <a:spcPct val="0"/>
                </a:spcBef>
              </a:pPr>
              <a:endParaRPr lang="en-US" sz="1757">
                <a:solidFill>
                  <a:srgbClr val="3F312D"/>
                </a:solidFill>
                <a:latin typeface="Roboto Condensed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2129"/>
          <a:stretch>
            <a:fillRect/>
          </a:stretch>
        </p:blipFill>
        <p:spPr>
          <a:xfrm>
            <a:off x="8979282" y="3516257"/>
            <a:ext cx="1666977" cy="13494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434132" y="4847540"/>
            <a:ext cx="2757277" cy="1078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"/>
              </a:lnSpc>
              <a:spcBef>
                <a:spcPct val="0"/>
              </a:spcBef>
            </a:pPr>
            <a:r>
              <a:rPr lang="en-US" sz="1757">
                <a:solidFill>
                  <a:srgbClr val="3F312D"/>
                </a:solidFill>
                <a:latin typeface="Roboto Condensed Bold"/>
              </a:rPr>
              <a:t>70,000+</a:t>
            </a:r>
          </a:p>
          <a:p>
            <a:pPr algn="ctr">
              <a:lnSpc>
                <a:spcPts val="1932"/>
              </a:lnSpc>
              <a:spcBef>
                <a:spcPct val="0"/>
              </a:spcBef>
            </a:pPr>
            <a:r>
              <a:rPr lang="en-US" sz="1757">
                <a:solidFill>
                  <a:srgbClr val="3F312D"/>
                </a:solidFill>
                <a:latin typeface="Roboto Condensed Bold"/>
              </a:rPr>
              <a:t>K</a:t>
            </a:r>
            <a:r>
              <a:rPr lang="en-US" sz="1757">
                <a:solidFill>
                  <a:srgbClr val="3F312D"/>
                </a:solidFill>
                <a:latin typeface="Roboto Condensed"/>
              </a:rPr>
              <a:t>N95 MASK</a:t>
            </a:r>
          </a:p>
          <a:p>
            <a:pPr algn="ctr">
              <a:lnSpc>
                <a:spcPts val="1932"/>
              </a:lnSpc>
              <a:spcBef>
                <a:spcPct val="0"/>
              </a:spcBef>
            </a:pPr>
            <a:r>
              <a:rPr lang="en-US" sz="1757">
                <a:solidFill>
                  <a:srgbClr val="3F312D"/>
                </a:solidFill>
                <a:latin typeface="Roboto Condensed"/>
              </a:rPr>
              <a:t> DISTRIBUTED </a:t>
            </a:r>
          </a:p>
          <a:p>
            <a:pPr algn="ctr">
              <a:lnSpc>
                <a:spcPts val="2591"/>
              </a:lnSpc>
              <a:spcBef>
                <a:spcPct val="0"/>
              </a:spcBef>
            </a:pPr>
            <a:endParaRPr lang="en-US" sz="1757">
              <a:solidFill>
                <a:srgbClr val="3F312D"/>
              </a:solidFill>
              <a:latin typeface="Roboto Condense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7670401" y="5820155"/>
            <a:ext cx="2757277" cy="2502239"/>
            <a:chOff x="0" y="0"/>
            <a:chExt cx="3676369" cy="3336319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 t="21482" b="18029"/>
            <a:stretch>
              <a:fillRect/>
            </a:stretch>
          </p:blipFill>
          <p:spPr>
            <a:xfrm>
              <a:off x="241123" y="0"/>
              <a:ext cx="2270785" cy="1885773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0" y="1895298"/>
              <a:ext cx="3676369" cy="14410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32"/>
                </a:lnSpc>
                <a:spcBef>
                  <a:spcPct val="0"/>
                </a:spcBef>
              </a:pPr>
              <a:r>
                <a:rPr lang="en-US" sz="1757">
                  <a:solidFill>
                    <a:srgbClr val="3F312D"/>
                  </a:solidFill>
                  <a:latin typeface="Roboto Condensed Bold"/>
                </a:rPr>
                <a:t>80,000+</a:t>
              </a:r>
            </a:p>
            <a:p>
              <a:pPr algn="ctr">
                <a:lnSpc>
                  <a:spcPts val="1932"/>
                </a:lnSpc>
                <a:spcBef>
                  <a:spcPct val="0"/>
                </a:spcBef>
              </a:pPr>
              <a:r>
                <a:rPr lang="en-US" sz="1757">
                  <a:solidFill>
                    <a:srgbClr val="3F312D"/>
                  </a:solidFill>
                  <a:latin typeface="Roboto Condensed"/>
                </a:rPr>
                <a:t>HOME MADE MASK</a:t>
              </a:r>
            </a:p>
            <a:p>
              <a:pPr algn="ctr">
                <a:lnSpc>
                  <a:spcPts val="1932"/>
                </a:lnSpc>
                <a:spcBef>
                  <a:spcPct val="0"/>
                </a:spcBef>
              </a:pPr>
              <a:r>
                <a:rPr lang="en-US" sz="1757">
                  <a:solidFill>
                    <a:srgbClr val="3F312D"/>
                  </a:solidFill>
                  <a:latin typeface="Roboto Condensed"/>
                </a:rPr>
                <a:t>DISTRIBUTED </a:t>
              </a:r>
            </a:p>
            <a:p>
              <a:pPr algn="ctr">
                <a:lnSpc>
                  <a:spcPts val="2591"/>
                </a:lnSpc>
                <a:spcBef>
                  <a:spcPct val="0"/>
                </a:spcBef>
              </a:pPr>
              <a:endParaRPr lang="en-US" sz="1757">
                <a:solidFill>
                  <a:srgbClr val="3F312D"/>
                </a:solidFill>
                <a:latin typeface="Roboto Condensed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l="7689" t="12436" r="9396" b="13106"/>
          <a:stretch>
            <a:fillRect/>
          </a:stretch>
        </p:blipFill>
        <p:spPr>
          <a:xfrm>
            <a:off x="2187070" y="6191013"/>
            <a:ext cx="935040" cy="83965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512725" y="2509391"/>
            <a:ext cx="927695" cy="9276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 l="24263" t="8322" r="24613" b="14905"/>
          <a:stretch>
            <a:fillRect/>
          </a:stretch>
        </p:blipFill>
        <p:spPr>
          <a:xfrm>
            <a:off x="12278918" y="4568750"/>
            <a:ext cx="522555" cy="8472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 t="25939" b="27236"/>
          <a:stretch>
            <a:fillRect/>
          </a:stretch>
        </p:blipFill>
        <p:spPr>
          <a:xfrm>
            <a:off x="12054292" y="6508586"/>
            <a:ext cx="1114999" cy="5220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 l="14374" t="12849" r="24715" b="17774"/>
          <a:stretch>
            <a:fillRect/>
          </a:stretch>
        </p:blipFill>
        <p:spPr>
          <a:xfrm>
            <a:off x="2152140" y="4397186"/>
            <a:ext cx="721170" cy="8860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rcRect t="9385"/>
          <a:stretch>
            <a:fillRect/>
          </a:stretch>
        </p:blipFill>
        <p:spPr>
          <a:xfrm>
            <a:off x="4619709" y="3673939"/>
            <a:ext cx="1660527" cy="150468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rcRect l="12685" t="11621" b="10383"/>
          <a:stretch>
            <a:fillRect/>
          </a:stretch>
        </p:blipFill>
        <p:spPr>
          <a:xfrm>
            <a:off x="2873310" y="7878287"/>
            <a:ext cx="985436" cy="88026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rcRect l="23242" t="16310" r="24669" b="29359"/>
          <a:stretch>
            <a:fillRect/>
          </a:stretch>
        </p:blipFill>
        <p:spPr>
          <a:xfrm>
            <a:off x="10702196" y="970246"/>
            <a:ext cx="978426" cy="102055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rcRect l="18035" t="13366" r="18214" b="22746"/>
          <a:stretch>
            <a:fillRect/>
          </a:stretch>
        </p:blipFill>
        <p:spPr>
          <a:xfrm>
            <a:off x="3453717" y="808159"/>
            <a:ext cx="945629" cy="102055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rcRect l="14852" t="22827" r="13272" b="27659"/>
          <a:stretch>
            <a:fillRect/>
          </a:stretch>
        </p:blipFill>
        <p:spPr>
          <a:xfrm>
            <a:off x="11125504" y="8166928"/>
            <a:ext cx="1027096" cy="763864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6240143" y="2050196"/>
            <a:ext cx="2757277" cy="2466248"/>
            <a:chOff x="0" y="0"/>
            <a:chExt cx="3676369" cy="3288330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6"/>
            <a:srcRect t="11511"/>
            <a:stretch>
              <a:fillRect/>
            </a:stretch>
          </p:blipFill>
          <p:spPr>
            <a:xfrm>
              <a:off x="857321" y="0"/>
              <a:ext cx="2203338" cy="1949695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0" y="1959220"/>
              <a:ext cx="3676369" cy="1329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32"/>
                </a:lnSpc>
                <a:spcBef>
                  <a:spcPct val="0"/>
                </a:spcBef>
              </a:pPr>
              <a:r>
                <a:rPr lang="en-US" sz="1757">
                  <a:solidFill>
                    <a:srgbClr val="3F312D"/>
                  </a:solidFill>
                  <a:latin typeface="Roboto Condensed Bold"/>
                </a:rPr>
                <a:t>25,000+</a:t>
              </a:r>
            </a:p>
            <a:p>
              <a:pPr algn="ctr">
                <a:lnSpc>
                  <a:spcPts val="1932"/>
                </a:lnSpc>
                <a:spcBef>
                  <a:spcPct val="0"/>
                </a:spcBef>
              </a:pPr>
              <a:r>
                <a:rPr lang="en-US" sz="1757">
                  <a:solidFill>
                    <a:srgbClr val="3F312D"/>
                  </a:solidFill>
                  <a:latin typeface="Roboto Condensed"/>
                </a:rPr>
                <a:t>4 PLY FACE MASK DISTRIBUTED </a:t>
              </a:r>
            </a:p>
            <a:p>
              <a:pPr algn="ctr">
                <a:lnSpc>
                  <a:spcPts val="1932"/>
                </a:lnSpc>
                <a:spcBef>
                  <a:spcPct val="0"/>
                </a:spcBef>
              </a:pPr>
              <a:endParaRPr lang="en-US" sz="1757">
                <a:solidFill>
                  <a:srgbClr val="3F312D"/>
                </a:solidFill>
                <a:latin typeface="Roboto Condensed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-405717" y="7040191"/>
            <a:ext cx="3859434" cy="844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4"/>
              </a:lnSpc>
            </a:pPr>
            <a:r>
              <a:rPr lang="en-US" sz="1976">
                <a:solidFill>
                  <a:srgbClr val="3F312D"/>
                </a:solidFill>
                <a:latin typeface="Roboto Condensed Bold"/>
              </a:rPr>
              <a:t>100 LTS+ </a:t>
            </a:r>
            <a:r>
              <a:rPr lang="en-US" sz="1976">
                <a:solidFill>
                  <a:srgbClr val="3F312D"/>
                </a:solidFill>
                <a:latin typeface="Roboto Condensed"/>
              </a:rPr>
              <a:t>DISINFECTION/</a:t>
            </a:r>
          </a:p>
          <a:p>
            <a:pPr algn="r">
              <a:lnSpc>
                <a:spcPts val="2174"/>
              </a:lnSpc>
              <a:spcBef>
                <a:spcPct val="0"/>
              </a:spcBef>
            </a:pPr>
            <a:r>
              <a:rPr lang="en-US" sz="1976">
                <a:solidFill>
                  <a:srgbClr val="3F312D"/>
                </a:solidFill>
                <a:latin typeface="Roboto Condensed"/>
              </a:rPr>
              <a:t>LYSOL</a:t>
            </a:r>
          </a:p>
          <a:p>
            <a:pPr algn="ctr">
              <a:lnSpc>
                <a:spcPts val="2174"/>
              </a:lnSpc>
              <a:spcBef>
                <a:spcPct val="0"/>
              </a:spcBef>
            </a:pPr>
            <a:endParaRPr lang="en-US" sz="1976">
              <a:solidFill>
                <a:srgbClr val="3F312D"/>
              </a:solidFill>
              <a:latin typeface="Roboto Condense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-881525" y="3390392"/>
            <a:ext cx="4003634" cy="80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4"/>
              </a:lnSpc>
            </a:pPr>
            <a:r>
              <a:rPr lang="en-US" sz="1976">
                <a:solidFill>
                  <a:srgbClr val="3F312D"/>
                </a:solidFill>
                <a:latin typeface="Roboto Condensed Bold"/>
              </a:rPr>
              <a:t>50+ </a:t>
            </a:r>
            <a:r>
              <a:rPr lang="en-US" sz="1976">
                <a:solidFill>
                  <a:srgbClr val="3F312D"/>
                </a:solidFill>
                <a:latin typeface="Roboto Condensed"/>
              </a:rPr>
              <a:t>PULSE </a:t>
            </a:r>
          </a:p>
          <a:p>
            <a:pPr algn="r">
              <a:lnSpc>
                <a:spcPts val="2174"/>
              </a:lnSpc>
              <a:spcBef>
                <a:spcPct val="0"/>
              </a:spcBef>
            </a:pPr>
            <a:r>
              <a:rPr lang="en-US" sz="1976">
                <a:solidFill>
                  <a:srgbClr val="3F312D"/>
                </a:solidFill>
                <a:latin typeface="Roboto Condensed"/>
              </a:rPr>
              <a:t>THERMOMETER</a:t>
            </a:r>
          </a:p>
          <a:p>
            <a:pPr algn="ctr">
              <a:lnSpc>
                <a:spcPts val="1831"/>
              </a:lnSpc>
              <a:spcBef>
                <a:spcPct val="0"/>
              </a:spcBef>
            </a:pPr>
            <a:endParaRPr lang="en-US" sz="1976">
              <a:solidFill>
                <a:srgbClr val="3F312D"/>
              </a:solidFill>
              <a:latin typeface="Roboto Condense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2054292" y="5433230"/>
            <a:ext cx="2184694" cy="524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4"/>
              </a:lnSpc>
              <a:spcBef>
                <a:spcPct val="0"/>
              </a:spcBef>
            </a:pPr>
            <a:r>
              <a:rPr lang="en-US" sz="1976">
                <a:solidFill>
                  <a:srgbClr val="3F312D"/>
                </a:solidFill>
                <a:latin typeface="Roboto Condensed Bold"/>
              </a:rPr>
              <a:t>50+ </a:t>
            </a:r>
            <a:r>
              <a:rPr lang="en-US" sz="1976">
                <a:solidFill>
                  <a:srgbClr val="3F312D"/>
                </a:solidFill>
                <a:latin typeface="Roboto Condensed"/>
              </a:rPr>
              <a:t>OXIMETERS</a:t>
            </a:r>
          </a:p>
          <a:p>
            <a:pPr algn="ctr">
              <a:lnSpc>
                <a:spcPts val="1831"/>
              </a:lnSpc>
              <a:spcBef>
                <a:spcPct val="0"/>
              </a:spcBef>
            </a:pPr>
            <a:endParaRPr lang="en-US" sz="1976">
              <a:solidFill>
                <a:srgbClr val="3F312D"/>
              </a:solidFill>
              <a:latin typeface="Roboto Condensed"/>
            </a:endParaRPr>
          </a:p>
        </p:txBody>
      </p:sp>
      <p:grpSp>
        <p:nvGrpSpPr>
          <p:cNvPr id="27" name="Group 27"/>
          <p:cNvGrpSpPr/>
          <p:nvPr/>
        </p:nvGrpSpPr>
        <p:grpSpPr>
          <a:xfrm rot="-5400000">
            <a:off x="5401952" y="2521216"/>
            <a:ext cx="19472477" cy="450526"/>
            <a:chOff x="0" y="0"/>
            <a:chExt cx="6586986" cy="152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586986" cy="152400"/>
            </a:xfrm>
            <a:custGeom>
              <a:avLst/>
              <a:gdLst/>
              <a:ahLst/>
              <a:cxnLst/>
              <a:rect l="l" t="t" r="r" b="b"/>
              <a:pathLst>
                <a:path w="6586986" h="152400">
                  <a:moveTo>
                    <a:pt x="0" y="0"/>
                  </a:moveTo>
                  <a:lnTo>
                    <a:pt x="6586986" y="0"/>
                  </a:lnTo>
                  <a:lnTo>
                    <a:pt x="658698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12023843" y="7080800"/>
            <a:ext cx="3859523" cy="844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4"/>
              </a:lnSpc>
            </a:pPr>
            <a:r>
              <a:rPr lang="en-US" sz="1976">
                <a:solidFill>
                  <a:srgbClr val="3F312D"/>
                </a:solidFill>
                <a:latin typeface="Roboto Condensed Bold"/>
              </a:rPr>
              <a:t>1000+</a:t>
            </a:r>
            <a:r>
              <a:rPr lang="en-US" sz="1976">
                <a:solidFill>
                  <a:srgbClr val="3F312D"/>
                </a:solidFill>
                <a:latin typeface="Roboto Condensed"/>
              </a:rPr>
              <a:t>PROTECTIVE </a:t>
            </a:r>
          </a:p>
          <a:p>
            <a:pPr>
              <a:lnSpc>
                <a:spcPts val="2174"/>
              </a:lnSpc>
              <a:spcBef>
                <a:spcPct val="0"/>
              </a:spcBef>
            </a:pPr>
            <a:r>
              <a:rPr lang="en-US" sz="1976">
                <a:solidFill>
                  <a:srgbClr val="3F312D"/>
                </a:solidFill>
                <a:latin typeface="Roboto Condensed"/>
              </a:rPr>
              <a:t>GOGGLES</a:t>
            </a:r>
          </a:p>
          <a:p>
            <a:pPr algn="ctr">
              <a:lnSpc>
                <a:spcPts val="2174"/>
              </a:lnSpc>
              <a:spcBef>
                <a:spcPct val="0"/>
              </a:spcBef>
            </a:pPr>
            <a:endParaRPr lang="en-US" sz="1976">
              <a:solidFill>
                <a:srgbClr val="3F312D"/>
              </a:solidFill>
              <a:latin typeface="Roboto Condense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-208141" y="5239968"/>
            <a:ext cx="3298301" cy="80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4"/>
              </a:lnSpc>
            </a:pPr>
            <a:r>
              <a:rPr lang="en-US" sz="1976">
                <a:solidFill>
                  <a:srgbClr val="3F312D"/>
                </a:solidFill>
                <a:latin typeface="Roboto Condensed Bold"/>
              </a:rPr>
              <a:t>200+ </a:t>
            </a:r>
            <a:r>
              <a:rPr lang="en-US" sz="1976">
                <a:solidFill>
                  <a:srgbClr val="3F312D"/>
                </a:solidFill>
                <a:latin typeface="Roboto Condensed"/>
              </a:rPr>
              <a:t>IR </a:t>
            </a:r>
          </a:p>
          <a:p>
            <a:pPr algn="r">
              <a:lnSpc>
                <a:spcPts val="2174"/>
              </a:lnSpc>
              <a:spcBef>
                <a:spcPct val="0"/>
              </a:spcBef>
            </a:pPr>
            <a:r>
              <a:rPr lang="en-US" sz="1976">
                <a:solidFill>
                  <a:srgbClr val="3F312D"/>
                </a:solidFill>
                <a:latin typeface="Roboto Condensed"/>
              </a:rPr>
              <a:t>THERMOMETER</a:t>
            </a:r>
          </a:p>
          <a:p>
            <a:pPr algn="ctr">
              <a:lnSpc>
                <a:spcPts val="1831"/>
              </a:lnSpc>
              <a:spcBef>
                <a:spcPct val="0"/>
              </a:spcBef>
            </a:pPr>
            <a:endParaRPr lang="en-US" sz="1976">
              <a:solidFill>
                <a:srgbClr val="3F312D"/>
              </a:solidFill>
              <a:latin typeface="Roboto Condense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476886" y="4931010"/>
            <a:ext cx="2081791" cy="994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"/>
              </a:lnSpc>
              <a:spcBef>
                <a:spcPct val="0"/>
              </a:spcBef>
            </a:pPr>
            <a:r>
              <a:rPr lang="en-US" sz="1757">
                <a:solidFill>
                  <a:srgbClr val="3F312D"/>
                </a:solidFill>
                <a:latin typeface="Roboto Condensed Bold"/>
              </a:rPr>
              <a:t>420,000+</a:t>
            </a:r>
          </a:p>
          <a:p>
            <a:pPr algn="ctr">
              <a:lnSpc>
                <a:spcPts val="1932"/>
              </a:lnSpc>
              <a:spcBef>
                <a:spcPct val="0"/>
              </a:spcBef>
            </a:pPr>
            <a:r>
              <a:rPr lang="en-US" sz="1757">
                <a:solidFill>
                  <a:srgbClr val="3F312D"/>
                </a:solidFill>
                <a:latin typeface="Roboto Condensed"/>
              </a:rPr>
              <a:t>3 PLY FACE MASK DISTRIBUTED </a:t>
            </a:r>
          </a:p>
          <a:p>
            <a:pPr algn="ctr">
              <a:lnSpc>
                <a:spcPts val="1932"/>
              </a:lnSpc>
              <a:spcBef>
                <a:spcPct val="0"/>
              </a:spcBef>
            </a:pPr>
            <a:endParaRPr lang="en-US" sz="1757">
              <a:solidFill>
                <a:srgbClr val="3F312D"/>
              </a:solidFill>
              <a:latin typeface="Roboto Condense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-1178375" y="8768074"/>
            <a:ext cx="5238769" cy="710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12"/>
              </a:lnSpc>
            </a:pPr>
            <a:r>
              <a:rPr lang="en-US" sz="2466">
                <a:solidFill>
                  <a:srgbClr val="3F312D"/>
                </a:solidFill>
                <a:latin typeface="Roboto Condensed Bold"/>
              </a:rPr>
              <a:t>300+  </a:t>
            </a:r>
            <a:r>
              <a:rPr lang="en-US" sz="2466">
                <a:solidFill>
                  <a:srgbClr val="3F312D"/>
                </a:solidFill>
                <a:latin typeface="Roboto Condensed"/>
              </a:rPr>
              <a:t>GALLONS HAND </a:t>
            </a:r>
          </a:p>
          <a:p>
            <a:pPr algn="r">
              <a:lnSpc>
                <a:spcPts val="2712"/>
              </a:lnSpc>
              <a:spcBef>
                <a:spcPct val="0"/>
              </a:spcBef>
            </a:pPr>
            <a:r>
              <a:rPr lang="en-US" sz="2466">
                <a:solidFill>
                  <a:srgbClr val="3F312D"/>
                </a:solidFill>
                <a:latin typeface="Roboto Condensed"/>
              </a:rPr>
              <a:t>SANITIZER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951312" y="2059721"/>
            <a:ext cx="3113482" cy="44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4"/>
              </a:lnSpc>
              <a:spcBef>
                <a:spcPct val="0"/>
              </a:spcBef>
            </a:pPr>
            <a:r>
              <a:rPr lang="en-US" sz="1976">
                <a:solidFill>
                  <a:srgbClr val="3F312D"/>
                </a:solidFill>
                <a:latin typeface="Roboto Condensed Bold"/>
              </a:rPr>
              <a:t>2500+ </a:t>
            </a:r>
            <a:r>
              <a:rPr lang="en-US" sz="1976">
                <a:solidFill>
                  <a:srgbClr val="3F312D"/>
                </a:solidFill>
                <a:latin typeface="Roboto Condensed"/>
              </a:rPr>
              <a:t>PAIRS OF GLOVES</a:t>
            </a:r>
          </a:p>
          <a:p>
            <a:pPr algn="ctr">
              <a:lnSpc>
                <a:spcPts val="1243"/>
              </a:lnSpc>
              <a:spcBef>
                <a:spcPct val="0"/>
              </a:spcBef>
            </a:pPr>
            <a:endParaRPr lang="en-US" sz="1976">
              <a:solidFill>
                <a:srgbClr val="3F312D"/>
              </a:solidFill>
              <a:latin typeface="Roboto Condensed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7"/>
          <a:srcRect b="9719"/>
          <a:stretch>
            <a:fillRect/>
          </a:stretch>
        </p:blipFill>
        <p:spPr>
          <a:xfrm>
            <a:off x="11833053" y="2728751"/>
            <a:ext cx="968420" cy="945188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11944658" y="3735406"/>
            <a:ext cx="2403962" cy="44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4"/>
              </a:lnSpc>
              <a:spcBef>
                <a:spcPct val="0"/>
              </a:spcBef>
            </a:pPr>
            <a:r>
              <a:rPr lang="en-US" sz="1976">
                <a:solidFill>
                  <a:srgbClr val="3F312D"/>
                </a:solidFill>
                <a:latin typeface="Roboto Condensed Bold"/>
              </a:rPr>
              <a:t>500+ </a:t>
            </a:r>
            <a:r>
              <a:rPr lang="en-US" sz="1976">
                <a:solidFill>
                  <a:srgbClr val="3F312D"/>
                </a:solidFill>
                <a:latin typeface="Roboto Condensed"/>
              </a:rPr>
              <a:t>FACE SHIELDS</a:t>
            </a:r>
          </a:p>
          <a:p>
            <a:pPr algn="ctr">
              <a:lnSpc>
                <a:spcPts val="1243"/>
              </a:lnSpc>
              <a:spcBef>
                <a:spcPct val="0"/>
              </a:spcBef>
            </a:pPr>
            <a:endParaRPr lang="en-US" sz="1976">
              <a:solidFill>
                <a:srgbClr val="3F312D"/>
              </a:solidFill>
              <a:latin typeface="Roboto Condense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697391" y="2000326"/>
            <a:ext cx="2849437" cy="568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4"/>
              </a:lnSpc>
              <a:spcBef>
                <a:spcPct val="0"/>
              </a:spcBef>
            </a:pPr>
            <a:r>
              <a:rPr lang="en-US" sz="1976">
                <a:solidFill>
                  <a:srgbClr val="3F312D"/>
                </a:solidFill>
                <a:latin typeface="Roboto Condensed Bold"/>
              </a:rPr>
              <a:t>5000+ </a:t>
            </a:r>
            <a:r>
              <a:rPr lang="en-US" sz="1976">
                <a:solidFill>
                  <a:srgbClr val="3F312D"/>
                </a:solidFill>
                <a:latin typeface="Roboto Condensed"/>
              </a:rPr>
              <a:t>HAIR BONNETS</a:t>
            </a:r>
          </a:p>
          <a:p>
            <a:pPr algn="ctr">
              <a:lnSpc>
                <a:spcPts val="2174"/>
              </a:lnSpc>
              <a:spcBef>
                <a:spcPct val="0"/>
              </a:spcBef>
            </a:pPr>
            <a:endParaRPr lang="en-US" sz="1976">
              <a:solidFill>
                <a:srgbClr val="3F312D"/>
              </a:solidFill>
              <a:latin typeface="Roboto Condense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0744157" y="8940316"/>
            <a:ext cx="3069522" cy="366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2"/>
              </a:lnSpc>
              <a:spcBef>
                <a:spcPct val="0"/>
              </a:spcBef>
            </a:pPr>
            <a:r>
              <a:rPr lang="en-US" sz="2466">
                <a:solidFill>
                  <a:srgbClr val="3F312D"/>
                </a:solidFill>
                <a:latin typeface="Roboto Condensed Bold"/>
              </a:rPr>
              <a:t>2000+ </a:t>
            </a:r>
            <a:r>
              <a:rPr lang="en-US" sz="2466">
                <a:solidFill>
                  <a:srgbClr val="3F312D"/>
                </a:solidFill>
                <a:latin typeface="Roboto Condensed"/>
              </a:rPr>
              <a:t>SHOE COVERS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5240000" y="0"/>
            <a:ext cx="3343246" cy="10553700"/>
            <a:chOff x="0" y="0"/>
            <a:chExt cx="1130925" cy="357001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130925" cy="3570017"/>
            </a:xfrm>
            <a:custGeom>
              <a:avLst/>
              <a:gdLst/>
              <a:ahLst/>
              <a:cxnLst/>
              <a:rect l="l" t="t" r="r" b="b"/>
              <a:pathLst>
                <a:path w="1130925" h="3570017">
                  <a:moveTo>
                    <a:pt x="0" y="0"/>
                  </a:moveTo>
                  <a:lnTo>
                    <a:pt x="1130925" y="0"/>
                  </a:lnTo>
                  <a:lnTo>
                    <a:pt x="1130925" y="3570017"/>
                  </a:lnTo>
                  <a:lnTo>
                    <a:pt x="0" y="3570017"/>
                  </a:lnTo>
                  <a:close/>
                </a:path>
              </a:pathLst>
            </a:custGeom>
            <a:solidFill>
              <a:srgbClr val="C23D39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325127" y="254761"/>
            <a:ext cx="17637746" cy="9847727"/>
            <a:chOff x="0" y="0"/>
            <a:chExt cx="12025731" cy="6714356"/>
          </a:xfrm>
        </p:grpSpPr>
        <p:sp>
          <p:nvSpPr>
            <p:cNvPr id="41" name="Freeform 41"/>
            <p:cNvSpPr/>
            <p:nvPr/>
          </p:nvSpPr>
          <p:spPr>
            <a:xfrm>
              <a:off x="1270" y="-10160"/>
              <a:ext cx="12021921" cy="6738487"/>
            </a:xfrm>
            <a:custGeom>
              <a:avLst/>
              <a:gdLst/>
              <a:ahLst/>
              <a:cxnLst/>
              <a:rect l="l" t="t" r="r" b="b"/>
              <a:pathLst>
                <a:path w="12021921" h="6738487">
                  <a:moveTo>
                    <a:pt x="12019381" y="5924416"/>
                  </a:moveTo>
                  <a:cubicBezTo>
                    <a:pt x="12018111" y="5759316"/>
                    <a:pt x="12021921" y="5577641"/>
                    <a:pt x="12011761" y="5408357"/>
                  </a:cubicBezTo>
                  <a:cubicBezTo>
                    <a:pt x="12020650" y="5367068"/>
                    <a:pt x="12011761" y="5215676"/>
                    <a:pt x="12020650" y="5149613"/>
                  </a:cubicBezTo>
                  <a:cubicBezTo>
                    <a:pt x="12016841" y="5102819"/>
                    <a:pt x="12018111" y="5056025"/>
                    <a:pt x="12011761" y="5039510"/>
                  </a:cubicBezTo>
                  <a:lnTo>
                    <a:pt x="12011761" y="4994092"/>
                  </a:lnTo>
                  <a:cubicBezTo>
                    <a:pt x="12014300" y="4504131"/>
                    <a:pt x="12015571" y="4030686"/>
                    <a:pt x="12009221" y="3539348"/>
                  </a:cubicBezTo>
                  <a:cubicBezTo>
                    <a:pt x="12009221" y="3401719"/>
                    <a:pt x="12007950" y="3265466"/>
                    <a:pt x="12007950" y="3127836"/>
                  </a:cubicBezTo>
                  <a:cubicBezTo>
                    <a:pt x="12005411" y="3092053"/>
                    <a:pt x="12004141" y="3054893"/>
                    <a:pt x="12002871" y="3016356"/>
                  </a:cubicBezTo>
                  <a:cubicBezTo>
                    <a:pt x="12001600" y="2845696"/>
                    <a:pt x="12004141" y="2681917"/>
                    <a:pt x="12004141" y="2519514"/>
                  </a:cubicBezTo>
                  <a:cubicBezTo>
                    <a:pt x="12006681" y="2384637"/>
                    <a:pt x="12007950" y="2245631"/>
                    <a:pt x="12005411" y="2108002"/>
                  </a:cubicBezTo>
                  <a:cubicBezTo>
                    <a:pt x="12005411" y="2105249"/>
                    <a:pt x="12006681" y="2106626"/>
                    <a:pt x="12006681" y="2108002"/>
                  </a:cubicBezTo>
                  <a:cubicBezTo>
                    <a:pt x="12002871" y="1991017"/>
                    <a:pt x="12000331" y="1821733"/>
                    <a:pt x="12002871" y="1682727"/>
                  </a:cubicBezTo>
                  <a:lnTo>
                    <a:pt x="11997791" y="1602902"/>
                  </a:lnTo>
                  <a:lnTo>
                    <a:pt x="11997791" y="1378566"/>
                  </a:lnTo>
                  <a:cubicBezTo>
                    <a:pt x="12000331" y="1173498"/>
                    <a:pt x="12002871" y="974090"/>
                    <a:pt x="12002871" y="783590"/>
                  </a:cubicBezTo>
                  <a:cubicBezTo>
                    <a:pt x="12002871" y="548640"/>
                    <a:pt x="12002871" y="311150"/>
                    <a:pt x="12004141" y="74930"/>
                  </a:cubicBezTo>
                  <a:lnTo>
                    <a:pt x="12004141" y="17780"/>
                  </a:lnTo>
                  <a:lnTo>
                    <a:pt x="11963500" y="17780"/>
                  </a:lnTo>
                  <a:lnTo>
                    <a:pt x="11963500" y="52070"/>
                  </a:lnTo>
                  <a:lnTo>
                    <a:pt x="11969850" y="52070"/>
                  </a:lnTo>
                  <a:lnTo>
                    <a:pt x="11969850" y="74930"/>
                  </a:lnTo>
                  <a:cubicBezTo>
                    <a:pt x="11969850" y="100330"/>
                    <a:pt x="11971121" y="127000"/>
                    <a:pt x="11971121" y="153670"/>
                  </a:cubicBezTo>
                  <a:cubicBezTo>
                    <a:pt x="11971121" y="191770"/>
                    <a:pt x="11971121" y="231140"/>
                    <a:pt x="11972391" y="270510"/>
                  </a:cubicBezTo>
                  <a:lnTo>
                    <a:pt x="11972391" y="508000"/>
                  </a:lnTo>
                  <a:cubicBezTo>
                    <a:pt x="11972391" y="661670"/>
                    <a:pt x="11973661" y="815340"/>
                    <a:pt x="11978741" y="965200"/>
                  </a:cubicBezTo>
                  <a:lnTo>
                    <a:pt x="11973661" y="955040"/>
                  </a:lnTo>
                  <a:cubicBezTo>
                    <a:pt x="11976200" y="993140"/>
                    <a:pt x="11976200" y="1033780"/>
                    <a:pt x="11977471" y="1077157"/>
                  </a:cubicBezTo>
                  <a:cubicBezTo>
                    <a:pt x="11977471" y="1101930"/>
                    <a:pt x="11978741" y="1126704"/>
                    <a:pt x="11978741" y="1152853"/>
                  </a:cubicBezTo>
                  <a:cubicBezTo>
                    <a:pt x="11980011" y="1309751"/>
                    <a:pt x="11974931" y="1473530"/>
                    <a:pt x="11978741" y="1630428"/>
                  </a:cubicBezTo>
                  <a:lnTo>
                    <a:pt x="11976200" y="1615288"/>
                  </a:lnTo>
                  <a:cubicBezTo>
                    <a:pt x="11974931" y="1836872"/>
                    <a:pt x="11976200" y="2051574"/>
                    <a:pt x="11977471" y="2263523"/>
                  </a:cubicBezTo>
                  <a:cubicBezTo>
                    <a:pt x="11977471" y="2363993"/>
                    <a:pt x="11976200" y="2464462"/>
                    <a:pt x="11977471" y="2564932"/>
                  </a:cubicBezTo>
                  <a:cubicBezTo>
                    <a:pt x="11976200" y="2786515"/>
                    <a:pt x="11980011" y="2935155"/>
                    <a:pt x="11980011" y="3158115"/>
                  </a:cubicBezTo>
                  <a:lnTo>
                    <a:pt x="11974931" y="3163620"/>
                  </a:lnTo>
                  <a:cubicBezTo>
                    <a:pt x="11992711" y="3537972"/>
                    <a:pt x="11959691" y="3949484"/>
                    <a:pt x="11978741" y="4338976"/>
                  </a:cubicBezTo>
                  <a:lnTo>
                    <a:pt x="11972391" y="4311450"/>
                  </a:lnTo>
                  <a:cubicBezTo>
                    <a:pt x="11982550" y="4372007"/>
                    <a:pt x="11968581" y="4546796"/>
                    <a:pt x="11985091" y="4524776"/>
                  </a:cubicBezTo>
                  <a:lnTo>
                    <a:pt x="11980011" y="4593590"/>
                  </a:lnTo>
                  <a:cubicBezTo>
                    <a:pt x="12001600" y="4857839"/>
                    <a:pt x="11969850" y="5075293"/>
                    <a:pt x="11983821" y="5400099"/>
                  </a:cubicBezTo>
                  <a:lnTo>
                    <a:pt x="11980011" y="5379455"/>
                  </a:lnTo>
                  <a:cubicBezTo>
                    <a:pt x="11982550" y="5466161"/>
                    <a:pt x="11985091" y="5566631"/>
                    <a:pt x="11981281" y="5629940"/>
                  </a:cubicBezTo>
                  <a:cubicBezTo>
                    <a:pt x="11981281" y="5620306"/>
                    <a:pt x="11980011" y="5624435"/>
                    <a:pt x="11978741" y="5603791"/>
                  </a:cubicBezTo>
                  <a:cubicBezTo>
                    <a:pt x="11963500" y="5859646"/>
                    <a:pt x="11980011" y="6137776"/>
                    <a:pt x="11980011" y="6401937"/>
                  </a:cubicBezTo>
                  <a:lnTo>
                    <a:pt x="11972391" y="6371457"/>
                  </a:lnTo>
                  <a:cubicBezTo>
                    <a:pt x="11974931" y="6409557"/>
                    <a:pt x="11976200" y="6459087"/>
                    <a:pt x="11976200" y="6512426"/>
                  </a:cubicBezTo>
                  <a:lnTo>
                    <a:pt x="11976200" y="6673716"/>
                  </a:lnTo>
                  <a:cubicBezTo>
                    <a:pt x="11972391" y="6673716"/>
                    <a:pt x="11969850" y="6672446"/>
                    <a:pt x="11964771" y="6672446"/>
                  </a:cubicBezTo>
                  <a:lnTo>
                    <a:pt x="11962231" y="6673716"/>
                  </a:lnTo>
                  <a:lnTo>
                    <a:pt x="11950800" y="6678796"/>
                  </a:lnTo>
                  <a:lnTo>
                    <a:pt x="11943181" y="6678796"/>
                  </a:lnTo>
                  <a:cubicBezTo>
                    <a:pt x="11922861" y="6673716"/>
                    <a:pt x="11926671" y="6676256"/>
                    <a:pt x="11917781" y="6671177"/>
                  </a:cubicBezTo>
                  <a:cubicBezTo>
                    <a:pt x="11813641" y="6669906"/>
                    <a:pt x="11799671" y="6659746"/>
                    <a:pt x="11726011" y="6654666"/>
                  </a:cubicBezTo>
                  <a:cubicBezTo>
                    <a:pt x="11726011" y="6654666"/>
                    <a:pt x="11727281" y="6654666"/>
                    <a:pt x="11726011" y="6655937"/>
                  </a:cubicBezTo>
                  <a:cubicBezTo>
                    <a:pt x="11675211" y="6664827"/>
                    <a:pt x="11605361" y="6659746"/>
                    <a:pt x="11564721" y="6658477"/>
                  </a:cubicBezTo>
                  <a:lnTo>
                    <a:pt x="11548211" y="6654666"/>
                  </a:lnTo>
                  <a:cubicBezTo>
                    <a:pt x="11524081" y="6645777"/>
                    <a:pt x="11430100" y="6671177"/>
                    <a:pt x="11461850" y="6657206"/>
                  </a:cubicBezTo>
                  <a:cubicBezTo>
                    <a:pt x="11251031" y="6661016"/>
                    <a:pt x="11009731" y="6661016"/>
                    <a:pt x="10482615" y="6661016"/>
                  </a:cubicBezTo>
                  <a:cubicBezTo>
                    <a:pt x="10405936" y="6667366"/>
                    <a:pt x="10063827" y="6661016"/>
                    <a:pt x="10184745" y="6671177"/>
                  </a:cubicBezTo>
                  <a:cubicBezTo>
                    <a:pt x="10049081" y="6658477"/>
                    <a:pt x="9642090" y="6655937"/>
                    <a:pt x="9491681" y="6655937"/>
                  </a:cubicBezTo>
                  <a:cubicBezTo>
                    <a:pt x="9497579" y="6654666"/>
                    <a:pt x="9503477" y="6653396"/>
                    <a:pt x="9527071" y="6653396"/>
                  </a:cubicBezTo>
                  <a:cubicBezTo>
                    <a:pt x="9235100" y="6636887"/>
                    <a:pt x="9179064" y="6668637"/>
                    <a:pt x="8904788" y="6648316"/>
                  </a:cubicBezTo>
                  <a:cubicBezTo>
                    <a:pt x="8860550" y="6662287"/>
                    <a:pt x="8406371" y="6644506"/>
                    <a:pt x="8250063" y="6659746"/>
                  </a:cubicBezTo>
                  <a:cubicBezTo>
                    <a:pt x="8217621" y="6657206"/>
                    <a:pt x="8205824" y="6653396"/>
                    <a:pt x="8217621" y="6652127"/>
                  </a:cubicBezTo>
                  <a:cubicBezTo>
                    <a:pt x="7722154" y="6649587"/>
                    <a:pt x="7176550" y="6648316"/>
                    <a:pt x="6760712" y="6645777"/>
                  </a:cubicBezTo>
                  <a:cubicBezTo>
                    <a:pt x="6403857" y="6658477"/>
                    <a:pt x="5896593" y="6640696"/>
                    <a:pt x="5586926" y="6657206"/>
                  </a:cubicBezTo>
                  <a:cubicBezTo>
                    <a:pt x="5333294" y="6653396"/>
                    <a:pt x="4920404" y="6647046"/>
                    <a:pt x="4566499" y="6653396"/>
                  </a:cubicBezTo>
                  <a:lnTo>
                    <a:pt x="4601890" y="6650856"/>
                  </a:lnTo>
                  <a:cubicBezTo>
                    <a:pt x="4200797" y="6652127"/>
                    <a:pt x="3699432" y="6652127"/>
                    <a:pt x="3425155" y="6663556"/>
                  </a:cubicBezTo>
                  <a:cubicBezTo>
                    <a:pt x="3307187" y="6647046"/>
                    <a:pt x="3133183" y="6650856"/>
                    <a:pt x="2959180" y="6645777"/>
                  </a:cubicBezTo>
                  <a:cubicBezTo>
                    <a:pt x="2690802" y="6653396"/>
                    <a:pt x="2151096" y="6650856"/>
                    <a:pt x="1741156" y="6658477"/>
                  </a:cubicBezTo>
                  <a:cubicBezTo>
                    <a:pt x="1679222" y="6650856"/>
                    <a:pt x="1404946" y="6662287"/>
                    <a:pt x="1384301" y="6650856"/>
                  </a:cubicBezTo>
                  <a:cubicBezTo>
                    <a:pt x="1004570" y="6658477"/>
                    <a:pt x="814070" y="6662287"/>
                    <a:pt x="617220" y="6663556"/>
                  </a:cubicBezTo>
                  <a:lnTo>
                    <a:pt x="318770" y="6663556"/>
                  </a:lnTo>
                  <a:lnTo>
                    <a:pt x="168910" y="6662287"/>
                  </a:lnTo>
                  <a:lnTo>
                    <a:pt x="93980" y="6661016"/>
                  </a:lnTo>
                  <a:lnTo>
                    <a:pt x="58420" y="6661016"/>
                  </a:lnTo>
                  <a:lnTo>
                    <a:pt x="45720" y="6659746"/>
                  </a:lnTo>
                  <a:lnTo>
                    <a:pt x="48260" y="6659746"/>
                  </a:lnTo>
                  <a:cubicBezTo>
                    <a:pt x="52070" y="6517506"/>
                    <a:pt x="55880" y="6377806"/>
                    <a:pt x="58420" y="6243187"/>
                  </a:cubicBezTo>
                  <a:cubicBezTo>
                    <a:pt x="55880" y="6219057"/>
                    <a:pt x="53340" y="6194926"/>
                    <a:pt x="49530" y="6169526"/>
                  </a:cubicBezTo>
                  <a:cubicBezTo>
                    <a:pt x="46990" y="6004426"/>
                    <a:pt x="45720" y="5821546"/>
                    <a:pt x="45720" y="5634069"/>
                  </a:cubicBezTo>
                  <a:cubicBezTo>
                    <a:pt x="46990" y="5588651"/>
                    <a:pt x="48260" y="5541857"/>
                    <a:pt x="45720" y="5493687"/>
                  </a:cubicBezTo>
                  <a:lnTo>
                    <a:pt x="45720" y="5463409"/>
                  </a:lnTo>
                  <a:lnTo>
                    <a:pt x="48260" y="5456527"/>
                  </a:lnTo>
                  <a:lnTo>
                    <a:pt x="49530" y="5382207"/>
                  </a:lnTo>
                  <a:cubicBezTo>
                    <a:pt x="50800" y="5383584"/>
                    <a:pt x="53340" y="5383584"/>
                    <a:pt x="54610" y="5389089"/>
                  </a:cubicBezTo>
                  <a:lnTo>
                    <a:pt x="54610" y="5404228"/>
                  </a:lnTo>
                  <a:lnTo>
                    <a:pt x="54610" y="5390465"/>
                  </a:lnTo>
                  <a:cubicBezTo>
                    <a:pt x="55880" y="5394594"/>
                    <a:pt x="57150" y="5400099"/>
                    <a:pt x="57150" y="5408357"/>
                  </a:cubicBezTo>
                  <a:lnTo>
                    <a:pt x="57150" y="5020242"/>
                  </a:lnTo>
                  <a:cubicBezTo>
                    <a:pt x="58420" y="5022994"/>
                    <a:pt x="59690" y="5025747"/>
                    <a:pt x="58420" y="5035381"/>
                  </a:cubicBezTo>
                  <a:cubicBezTo>
                    <a:pt x="69850" y="4936288"/>
                    <a:pt x="57150" y="4894999"/>
                    <a:pt x="57150" y="4831689"/>
                  </a:cubicBezTo>
                  <a:lnTo>
                    <a:pt x="57150" y="4819303"/>
                  </a:lnTo>
                  <a:cubicBezTo>
                    <a:pt x="57150" y="4797282"/>
                    <a:pt x="59690" y="4773885"/>
                    <a:pt x="63500" y="4743606"/>
                  </a:cubicBezTo>
                  <a:cubicBezTo>
                    <a:pt x="50800" y="4725714"/>
                    <a:pt x="64770" y="4541291"/>
                    <a:pt x="54610" y="4455961"/>
                  </a:cubicBezTo>
                  <a:lnTo>
                    <a:pt x="54610" y="4425682"/>
                  </a:lnTo>
                  <a:cubicBezTo>
                    <a:pt x="57150" y="4420177"/>
                    <a:pt x="58420" y="4417425"/>
                    <a:pt x="59690" y="4421554"/>
                  </a:cubicBezTo>
                  <a:cubicBezTo>
                    <a:pt x="62230" y="4190336"/>
                    <a:pt x="63500" y="3934345"/>
                    <a:pt x="66040" y="3737535"/>
                  </a:cubicBezTo>
                  <a:cubicBezTo>
                    <a:pt x="53340" y="3569627"/>
                    <a:pt x="71120" y="3331528"/>
                    <a:pt x="54610" y="3188393"/>
                  </a:cubicBezTo>
                  <a:cubicBezTo>
                    <a:pt x="58420" y="3068656"/>
                    <a:pt x="64770" y="2875974"/>
                    <a:pt x="58420" y="2709443"/>
                  </a:cubicBezTo>
                  <a:lnTo>
                    <a:pt x="60960" y="2725958"/>
                  </a:lnTo>
                  <a:cubicBezTo>
                    <a:pt x="59690" y="2537406"/>
                    <a:pt x="59690" y="2303436"/>
                    <a:pt x="48260" y="2174064"/>
                  </a:cubicBezTo>
                  <a:cubicBezTo>
                    <a:pt x="64770" y="2119012"/>
                    <a:pt x="60960" y="2037811"/>
                    <a:pt x="66040" y="1956609"/>
                  </a:cubicBezTo>
                  <a:cubicBezTo>
                    <a:pt x="58420" y="1831367"/>
                    <a:pt x="60960" y="1578128"/>
                    <a:pt x="53340" y="1386823"/>
                  </a:cubicBezTo>
                  <a:cubicBezTo>
                    <a:pt x="60960" y="1357921"/>
                    <a:pt x="50800" y="1228549"/>
                    <a:pt x="60960" y="1218915"/>
                  </a:cubicBezTo>
                  <a:cubicBezTo>
                    <a:pt x="53340" y="1028700"/>
                    <a:pt x="49530" y="836930"/>
                    <a:pt x="48260" y="638810"/>
                  </a:cubicBezTo>
                  <a:lnTo>
                    <a:pt x="48260" y="339090"/>
                  </a:lnTo>
                  <a:lnTo>
                    <a:pt x="49530" y="189230"/>
                  </a:lnTo>
                  <a:lnTo>
                    <a:pt x="50800" y="114300"/>
                  </a:lnTo>
                  <a:lnTo>
                    <a:pt x="50800" y="78740"/>
                  </a:lnTo>
                  <a:lnTo>
                    <a:pt x="52070" y="66040"/>
                  </a:lnTo>
                  <a:lnTo>
                    <a:pt x="64770" y="66040"/>
                  </a:lnTo>
                  <a:cubicBezTo>
                    <a:pt x="210820" y="69850"/>
                    <a:pt x="354330" y="73660"/>
                    <a:pt x="492760" y="77470"/>
                  </a:cubicBezTo>
                  <a:cubicBezTo>
                    <a:pt x="558800" y="71120"/>
                    <a:pt x="633730" y="58420"/>
                    <a:pt x="701040" y="50800"/>
                  </a:cubicBezTo>
                  <a:cubicBezTo>
                    <a:pt x="707390" y="52070"/>
                    <a:pt x="707390" y="53340"/>
                    <a:pt x="692150" y="53340"/>
                  </a:cubicBezTo>
                  <a:cubicBezTo>
                    <a:pt x="788670" y="50800"/>
                    <a:pt x="877570" y="62230"/>
                    <a:pt x="974090" y="59690"/>
                  </a:cubicBezTo>
                  <a:cubicBezTo>
                    <a:pt x="972820" y="60960"/>
                    <a:pt x="972820" y="60960"/>
                    <a:pt x="957580" y="63500"/>
                  </a:cubicBezTo>
                  <a:cubicBezTo>
                    <a:pt x="1074634" y="58420"/>
                    <a:pt x="1295825" y="72390"/>
                    <a:pt x="1543559" y="63500"/>
                  </a:cubicBezTo>
                  <a:lnTo>
                    <a:pt x="1558305" y="66040"/>
                  </a:lnTo>
                  <a:lnTo>
                    <a:pt x="1714613" y="62230"/>
                  </a:lnTo>
                  <a:cubicBezTo>
                    <a:pt x="1711664" y="64770"/>
                    <a:pt x="1705765" y="69850"/>
                    <a:pt x="1658578" y="69850"/>
                  </a:cubicBezTo>
                  <a:cubicBezTo>
                    <a:pt x="3563767" y="73660"/>
                    <a:pt x="5527942" y="55880"/>
                    <a:pt x="7483269" y="58420"/>
                  </a:cubicBezTo>
                  <a:lnTo>
                    <a:pt x="7409538" y="62230"/>
                  </a:lnTo>
                  <a:lnTo>
                    <a:pt x="7789986" y="55880"/>
                  </a:lnTo>
                  <a:cubicBezTo>
                    <a:pt x="7787037" y="57150"/>
                    <a:pt x="7769342" y="58420"/>
                    <a:pt x="7751646" y="59690"/>
                  </a:cubicBezTo>
                  <a:cubicBezTo>
                    <a:pt x="8238266" y="66040"/>
                    <a:pt x="8742581" y="55880"/>
                    <a:pt x="9214454" y="57150"/>
                  </a:cubicBezTo>
                  <a:cubicBezTo>
                    <a:pt x="9211506" y="58420"/>
                    <a:pt x="9140724" y="62230"/>
                    <a:pt x="9205607" y="64770"/>
                  </a:cubicBezTo>
                  <a:cubicBezTo>
                    <a:pt x="9556563" y="54610"/>
                    <a:pt x="9768906" y="77470"/>
                    <a:pt x="9942909" y="57150"/>
                  </a:cubicBezTo>
                  <a:cubicBezTo>
                    <a:pt x="9960605" y="58420"/>
                    <a:pt x="9969452" y="62230"/>
                    <a:pt x="9934062" y="64770"/>
                  </a:cubicBezTo>
                  <a:cubicBezTo>
                    <a:pt x="10910250" y="58420"/>
                    <a:pt x="11389461" y="58420"/>
                    <a:pt x="11812371" y="62230"/>
                  </a:cubicBezTo>
                  <a:cubicBezTo>
                    <a:pt x="11860631" y="59690"/>
                    <a:pt x="11911431" y="58420"/>
                    <a:pt x="11962231" y="55880"/>
                  </a:cubicBezTo>
                  <a:lnTo>
                    <a:pt x="11962231" y="20320"/>
                  </a:lnTo>
                  <a:cubicBezTo>
                    <a:pt x="11684101" y="19050"/>
                    <a:pt x="11404701" y="19050"/>
                    <a:pt x="11125301" y="17780"/>
                  </a:cubicBezTo>
                  <a:cubicBezTo>
                    <a:pt x="9229201" y="12700"/>
                    <a:pt x="7418386" y="0"/>
                    <a:pt x="5404075" y="24130"/>
                  </a:cubicBezTo>
                  <a:cubicBezTo>
                    <a:pt x="5407024" y="22860"/>
                    <a:pt x="5389329" y="21590"/>
                    <a:pt x="5442415" y="20320"/>
                  </a:cubicBezTo>
                  <a:cubicBezTo>
                    <a:pt x="4861420" y="24130"/>
                    <a:pt x="4333512" y="17780"/>
                    <a:pt x="3784959" y="21590"/>
                  </a:cubicBezTo>
                  <a:lnTo>
                    <a:pt x="3787908" y="20320"/>
                  </a:lnTo>
                  <a:cubicBezTo>
                    <a:pt x="2437170" y="34290"/>
                    <a:pt x="1002030" y="17780"/>
                    <a:pt x="438150" y="33020"/>
                  </a:cubicBezTo>
                  <a:lnTo>
                    <a:pt x="19050" y="33020"/>
                  </a:lnTo>
                  <a:lnTo>
                    <a:pt x="19050" y="78740"/>
                  </a:lnTo>
                  <a:cubicBezTo>
                    <a:pt x="19050" y="213360"/>
                    <a:pt x="20320" y="350520"/>
                    <a:pt x="20320" y="488950"/>
                  </a:cubicBezTo>
                  <a:cubicBezTo>
                    <a:pt x="7620" y="951230"/>
                    <a:pt x="11430" y="1437746"/>
                    <a:pt x="20320" y="1935965"/>
                  </a:cubicBezTo>
                  <a:cubicBezTo>
                    <a:pt x="26670" y="2551169"/>
                    <a:pt x="8890" y="3147104"/>
                    <a:pt x="13970" y="3760932"/>
                  </a:cubicBezTo>
                  <a:cubicBezTo>
                    <a:pt x="7620" y="4230249"/>
                    <a:pt x="21590" y="4717457"/>
                    <a:pt x="25400" y="5200536"/>
                  </a:cubicBezTo>
                  <a:cubicBezTo>
                    <a:pt x="20320" y="5380831"/>
                    <a:pt x="13970" y="5566631"/>
                    <a:pt x="15240" y="5747887"/>
                  </a:cubicBezTo>
                  <a:lnTo>
                    <a:pt x="19050" y="5735187"/>
                  </a:lnTo>
                  <a:cubicBezTo>
                    <a:pt x="13970" y="5784716"/>
                    <a:pt x="15240" y="5839326"/>
                    <a:pt x="19050" y="5891396"/>
                  </a:cubicBezTo>
                  <a:cubicBezTo>
                    <a:pt x="17780" y="5952357"/>
                    <a:pt x="17780" y="6014587"/>
                    <a:pt x="19050" y="6076816"/>
                  </a:cubicBezTo>
                  <a:cubicBezTo>
                    <a:pt x="19050" y="6078087"/>
                    <a:pt x="19050" y="6080626"/>
                    <a:pt x="17780" y="6081896"/>
                  </a:cubicBezTo>
                  <a:lnTo>
                    <a:pt x="16510" y="6069196"/>
                  </a:lnTo>
                  <a:cubicBezTo>
                    <a:pt x="12700" y="6093326"/>
                    <a:pt x="15240" y="6121266"/>
                    <a:pt x="19050" y="6149207"/>
                  </a:cubicBezTo>
                  <a:cubicBezTo>
                    <a:pt x="19050" y="6173337"/>
                    <a:pt x="20320" y="6196196"/>
                    <a:pt x="20320" y="6220326"/>
                  </a:cubicBezTo>
                  <a:lnTo>
                    <a:pt x="24130" y="6415907"/>
                  </a:lnTo>
                  <a:cubicBezTo>
                    <a:pt x="21590" y="6465437"/>
                    <a:pt x="34290" y="6588627"/>
                    <a:pt x="15240" y="6592437"/>
                  </a:cubicBezTo>
                  <a:cubicBezTo>
                    <a:pt x="15240" y="6549256"/>
                    <a:pt x="6350" y="6659746"/>
                    <a:pt x="1270" y="6563227"/>
                  </a:cubicBezTo>
                  <a:cubicBezTo>
                    <a:pt x="0" y="6574656"/>
                    <a:pt x="0" y="6602596"/>
                    <a:pt x="0" y="6631806"/>
                  </a:cubicBezTo>
                  <a:cubicBezTo>
                    <a:pt x="0" y="6640696"/>
                    <a:pt x="1270" y="6649587"/>
                    <a:pt x="1270" y="6657206"/>
                  </a:cubicBezTo>
                  <a:cubicBezTo>
                    <a:pt x="2540" y="6674987"/>
                    <a:pt x="5080" y="6687687"/>
                    <a:pt x="7620" y="6683877"/>
                  </a:cubicBezTo>
                  <a:cubicBezTo>
                    <a:pt x="17780" y="6694037"/>
                    <a:pt x="25400" y="6738487"/>
                    <a:pt x="33020" y="6677527"/>
                  </a:cubicBezTo>
                  <a:lnTo>
                    <a:pt x="60960" y="6677527"/>
                  </a:lnTo>
                  <a:cubicBezTo>
                    <a:pt x="91440" y="6677527"/>
                    <a:pt x="121920" y="6677527"/>
                    <a:pt x="152400" y="6678796"/>
                  </a:cubicBezTo>
                  <a:cubicBezTo>
                    <a:pt x="194310" y="6680067"/>
                    <a:pt x="234950" y="6681337"/>
                    <a:pt x="273050" y="6682606"/>
                  </a:cubicBezTo>
                  <a:cubicBezTo>
                    <a:pt x="991870" y="6709277"/>
                    <a:pt x="2561036" y="6692767"/>
                    <a:pt x="4230290" y="6676256"/>
                  </a:cubicBezTo>
                  <a:cubicBezTo>
                    <a:pt x="5645910" y="6685146"/>
                    <a:pt x="7061531" y="6664827"/>
                    <a:pt x="8438813" y="6677527"/>
                  </a:cubicBezTo>
                  <a:cubicBezTo>
                    <a:pt x="7677916" y="6680067"/>
                    <a:pt x="6925868" y="6685146"/>
                    <a:pt x="6141378" y="6688956"/>
                  </a:cubicBezTo>
                  <a:cubicBezTo>
                    <a:pt x="6159073" y="6687687"/>
                    <a:pt x="6167920" y="6686417"/>
                    <a:pt x="6185616" y="6685146"/>
                  </a:cubicBezTo>
                  <a:cubicBezTo>
                    <a:pt x="6126632" y="6687687"/>
                    <a:pt x="6061749" y="6691496"/>
                    <a:pt x="5993917" y="6690227"/>
                  </a:cubicBezTo>
                  <a:cubicBezTo>
                    <a:pt x="5976222" y="6688956"/>
                    <a:pt x="6011612" y="6687687"/>
                    <a:pt x="6035206" y="6686417"/>
                  </a:cubicBezTo>
                  <a:cubicBezTo>
                    <a:pt x="5775675" y="6676256"/>
                    <a:pt x="5277259" y="6692767"/>
                    <a:pt x="5115052" y="6685146"/>
                  </a:cubicBezTo>
                  <a:cubicBezTo>
                    <a:pt x="5041322" y="6686417"/>
                    <a:pt x="5008881" y="6690227"/>
                    <a:pt x="5050170" y="6694037"/>
                  </a:cubicBezTo>
                  <a:cubicBezTo>
                    <a:pt x="4094625" y="6696577"/>
                    <a:pt x="3071250" y="6699117"/>
                    <a:pt x="2095061" y="6706737"/>
                  </a:cubicBezTo>
                  <a:cubicBezTo>
                    <a:pt x="2047874" y="6705467"/>
                    <a:pt x="2039026" y="6702927"/>
                    <a:pt x="2053772" y="6699117"/>
                  </a:cubicBezTo>
                  <a:cubicBezTo>
                    <a:pt x="1222095" y="6715627"/>
                    <a:pt x="735330" y="6709277"/>
                    <a:pt x="368300" y="6706737"/>
                  </a:cubicBezTo>
                  <a:cubicBezTo>
                    <a:pt x="354330" y="6710546"/>
                    <a:pt x="405130" y="6711817"/>
                    <a:pt x="369570" y="6715627"/>
                  </a:cubicBezTo>
                  <a:cubicBezTo>
                    <a:pt x="487680" y="6720706"/>
                    <a:pt x="585470" y="6705467"/>
                    <a:pt x="692150" y="6713087"/>
                  </a:cubicBezTo>
                  <a:lnTo>
                    <a:pt x="678180" y="6716896"/>
                  </a:lnTo>
                  <a:cubicBezTo>
                    <a:pt x="755650" y="6719437"/>
                    <a:pt x="693420" y="6706737"/>
                    <a:pt x="774700" y="6711817"/>
                  </a:cubicBezTo>
                  <a:cubicBezTo>
                    <a:pt x="806450" y="6715627"/>
                    <a:pt x="767080" y="6716896"/>
                    <a:pt x="781050" y="6718167"/>
                  </a:cubicBezTo>
                  <a:cubicBezTo>
                    <a:pt x="946150" y="6716896"/>
                    <a:pt x="1239790" y="6720706"/>
                    <a:pt x="1602543" y="6710546"/>
                  </a:cubicBezTo>
                  <a:cubicBezTo>
                    <a:pt x="1691019" y="6719437"/>
                    <a:pt x="2015432" y="6710546"/>
                    <a:pt x="2156995" y="6719437"/>
                  </a:cubicBezTo>
                  <a:cubicBezTo>
                    <a:pt x="2257268" y="6715627"/>
                    <a:pt x="2354592" y="6716896"/>
                    <a:pt x="2392931" y="6710546"/>
                  </a:cubicBezTo>
                  <a:cubicBezTo>
                    <a:pt x="3737771" y="6715627"/>
                    <a:pt x="5112103" y="6706737"/>
                    <a:pt x="6489384" y="6706737"/>
                  </a:cubicBezTo>
                  <a:cubicBezTo>
                    <a:pt x="7135261" y="6688956"/>
                    <a:pt x="7905006" y="6710546"/>
                    <a:pt x="8671800" y="6704196"/>
                  </a:cubicBezTo>
                  <a:cubicBezTo>
                    <a:pt x="8677699" y="6704196"/>
                    <a:pt x="8674749" y="6705467"/>
                    <a:pt x="8671800" y="6705467"/>
                  </a:cubicBezTo>
                  <a:cubicBezTo>
                    <a:pt x="8922483" y="6701656"/>
                    <a:pt x="9285235" y="6699117"/>
                    <a:pt x="9583106" y="6701656"/>
                  </a:cubicBezTo>
                  <a:lnTo>
                    <a:pt x="9836738" y="6694037"/>
                  </a:lnTo>
                  <a:cubicBezTo>
                    <a:pt x="10405936" y="6699117"/>
                    <a:pt x="10981032" y="6701656"/>
                    <a:pt x="11237061" y="6701656"/>
                  </a:cubicBezTo>
                  <a:lnTo>
                    <a:pt x="11875871" y="6701656"/>
                  </a:lnTo>
                  <a:cubicBezTo>
                    <a:pt x="11872061" y="6702927"/>
                    <a:pt x="11860631" y="6704196"/>
                    <a:pt x="11836500" y="6705467"/>
                  </a:cubicBezTo>
                  <a:cubicBezTo>
                    <a:pt x="11855550" y="6706737"/>
                    <a:pt x="11927941" y="6706737"/>
                    <a:pt x="11963500" y="6702927"/>
                  </a:cubicBezTo>
                  <a:cubicBezTo>
                    <a:pt x="11968581" y="6702927"/>
                    <a:pt x="11973661" y="6701656"/>
                    <a:pt x="11977471" y="6701656"/>
                  </a:cubicBezTo>
                  <a:lnTo>
                    <a:pt x="12002871" y="6701656"/>
                  </a:lnTo>
                  <a:lnTo>
                    <a:pt x="12002871" y="6686417"/>
                  </a:lnTo>
                  <a:cubicBezTo>
                    <a:pt x="12010491" y="6682606"/>
                    <a:pt x="11996521" y="6683877"/>
                    <a:pt x="12002871" y="6676256"/>
                  </a:cubicBezTo>
                  <a:lnTo>
                    <a:pt x="12002871" y="6370187"/>
                  </a:lnTo>
                  <a:cubicBezTo>
                    <a:pt x="12007950" y="6389237"/>
                    <a:pt x="12000331" y="6452737"/>
                    <a:pt x="12009221" y="6443846"/>
                  </a:cubicBezTo>
                  <a:cubicBezTo>
                    <a:pt x="12013031" y="6399396"/>
                    <a:pt x="12006681" y="6380346"/>
                    <a:pt x="12002871" y="6370187"/>
                  </a:cubicBezTo>
                  <a:cubicBezTo>
                    <a:pt x="12002871" y="6188576"/>
                    <a:pt x="12004141" y="6005696"/>
                    <a:pt x="12004141" y="5824087"/>
                  </a:cubicBezTo>
                  <a:cubicBezTo>
                    <a:pt x="12005411" y="5708516"/>
                    <a:pt x="12005411" y="5585899"/>
                    <a:pt x="12006681" y="5463409"/>
                  </a:cubicBezTo>
                  <a:cubicBezTo>
                    <a:pt x="12013031" y="5763126"/>
                    <a:pt x="12007950" y="6051416"/>
                    <a:pt x="12006681" y="6334626"/>
                  </a:cubicBezTo>
                  <a:cubicBezTo>
                    <a:pt x="12010491" y="6348596"/>
                    <a:pt x="12011761" y="6297796"/>
                    <a:pt x="12015571" y="6333357"/>
                  </a:cubicBezTo>
                  <a:cubicBezTo>
                    <a:pt x="12020650" y="6215246"/>
                    <a:pt x="12005411" y="6117457"/>
                    <a:pt x="12013031" y="6010776"/>
                  </a:cubicBezTo>
                  <a:lnTo>
                    <a:pt x="12016841" y="6024746"/>
                  </a:lnTo>
                  <a:cubicBezTo>
                    <a:pt x="12019381" y="5947276"/>
                    <a:pt x="12006681" y="6009507"/>
                    <a:pt x="12011761" y="5928226"/>
                  </a:cubicBezTo>
                  <a:cubicBezTo>
                    <a:pt x="12016841" y="5899016"/>
                    <a:pt x="12018111" y="5939657"/>
                    <a:pt x="12019381" y="5924416"/>
                  </a:cubicBezTo>
                  <a:close/>
                  <a:moveTo>
                    <a:pt x="11546941" y="6674987"/>
                  </a:moveTo>
                  <a:lnTo>
                    <a:pt x="11574881" y="6674987"/>
                  </a:lnTo>
                  <a:cubicBezTo>
                    <a:pt x="11568531" y="6673716"/>
                    <a:pt x="11559641" y="6673716"/>
                    <a:pt x="11546941" y="6674987"/>
                  </a:cubicBezTo>
                  <a:close/>
                </a:path>
              </a:pathLst>
            </a:custGeom>
            <a:solidFill>
              <a:srgbClr val="C23D39"/>
            </a:solid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4550"/>
            <a:ext cx="18480633" cy="1516901"/>
            <a:chOff x="0" y="0"/>
            <a:chExt cx="6251473" cy="5131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51473" cy="513124"/>
            </a:xfrm>
            <a:custGeom>
              <a:avLst/>
              <a:gdLst/>
              <a:ahLst/>
              <a:cxnLst/>
              <a:rect l="l" t="t" r="r" b="b"/>
              <a:pathLst>
                <a:path w="6251473" h="513124">
                  <a:moveTo>
                    <a:pt x="0" y="0"/>
                  </a:moveTo>
                  <a:lnTo>
                    <a:pt x="6251473" y="0"/>
                  </a:lnTo>
                  <a:lnTo>
                    <a:pt x="6251473" y="513124"/>
                  </a:lnTo>
                  <a:lnTo>
                    <a:pt x="0" y="513124"/>
                  </a:lnTo>
                  <a:close/>
                </a:path>
              </a:pathLst>
            </a:custGeom>
            <a:solidFill>
              <a:srgbClr val="C23D39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042751" y="2122539"/>
            <a:ext cx="1779648" cy="1779641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893332" y="2108109"/>
            <a:ext cx="1779648" cy="1779641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972694" y="2205508"/>
            <a:ext cx="1613709" cy="1613702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4444" r="-34444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125721" y="2205508"/>
            <a:ext cx="1613709" cy="1613702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0514" r="-10514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6189862" y="2122539"/>
            <a:ext cx="1779648" cy="1779641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6276439" y="2205508"/>
            <a:ext cx="1613709" cy="1613702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2668" b="-34553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8244346" y="2122539"/>
            <a:ext cx="1779648" cy="1779641"/>
            <a:chOff x="0" y="0"/>
            <a:chExt cx="2372864" cy="2372854"/>
          </a:xfrm>
        </p:grpSpPr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0" y="0"/>
              <a:ext cx="2372864" cy="2372854"/>
              <a:chOff x="0" y="0"/>
              <a:chExt cx="6350000" cy="634997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10626" y="110625"/>
              <a:ext cx="2151612" cy="2151603"/>
              <a:chOff x="0" y="0"/>
              <a:chExt cx="6350000" cy="634997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38888" r="-38888"/>
                </a:stretch>
              </a:blipFill>
            </p:spPr>
          </p:sp>
        </p:grpSp>
      </p:grpSp>
      <p:sp>
        <p:nvSpPr>
          <p:cNvPr id="21" name="TextBox 21"/>
          <p:cNvSpPr txBox="1"/>
          <p:nvPr/>
        </p:nvSpPr>
        <p:spPr>
          <a:xfrm>
            <a:off x="1813970" y="3946912"/>
            <a:ext cx="2031314" cy="58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Arimo Bold"/>
              </a:rPr>
              <a:t>SRI</a:t>
            </a:r>
            <a:r>
              <a:rPr lang="en-US" sz="1060">
                <a:solidFill>
                  <a:srgbClr val="000000"/>
                </a:solidFill>
                <a:latin typeface="Open Sans 1 Bold"/>
              </a:rPr>
              <a:t> SRI GANAPATHY </a:t>
            </a:r>
          </a:p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Open Sans 1 Bold"/>
              </a:rPr>
              <a:t>SACHCHIDANANDA SWAMIJI </a:t>
            </a:r>
            <a:r>
              <a:rPr lang="en-US" sz="1060">
                <a:solidFill>
                  <a:srgbClr val="000000"/>
                </a:solidFill>
                <a:latin typeface="Open Sans 1"/>
              </a:rPr>
              <a:t>AVADHOOTA DATTA PEETHAM, MYSURU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049966" y="3946912"/>
            <a:ext cx="1885777" cy="43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Arimo Bold"/>
              </a:rPr>
              <a:t> </a:t>
            </a:r>
            <a:r>
              <a:rPr lang="en-US" sz="1060">
                <a:solidFill>
                  <a:srgbClr val="000000"/>
                </a:solidFill>
                <a:latin typeface="Open Sans 1 Bold"/>
              </a:rPr>
              <a:t>SHANTANU MUKHERJEE</a:t>
            </a:r>
          </a:p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Open Sans 1"/>
              </a:rPr>
              <a:t>INDIAN PLAYBACK </a:t>
            </a:r>
          </a:p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Open Sans 1"/>
              </a:rPr>
              <a:t>SINGER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197076" y="3946912"/>
            <a:ext cx="1772433" cy="43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Arimo Bold"/>
              </a:rPr>
              <a:t>R</a:t>
            </a:r>
            <a:r>
              <a:rPr lang="en-US" sz="1060">
                <a:solidFill>
                  <a:srgbClr val="000000"/>
                </a:solidFill>
                <a:latin typeface="Open Sans 1 Bold"/>
              </a:rPr>
              <a:t>AHUL SOLAPURKAR</a:t>
            </a:r>
          </a:p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Open Sans 1"/>
              </a:rPr>
              <a:t>INDIAN FILM </a:t>
            </a:r>
          </a:p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Open Sans 1"/>
              </a:rPr>
              <a:t>ACTOR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167589" y="3921229"/>
            <a:ext cx="2016885" cy="58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Arimo Bold"/>
              </a:rPr>
              <a:t>PADMA SHRI P</a:t>
            </a:r>
            <a:r>
              <a:rPr lang="en-US" sz="1060">
                <a:solidFill>
                  <a:srgbClr val="000000"/>
                </a:solidFill>
                <a:latin typeface="Open Sans 1 Bold"/>
              </a:rPr>
              <a:t>ADMAJA</a:t>
            </a:r>
          </a:p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Open Sans 1 Bold"/>
              </a:rPr>
              <a:t>PHENANY JOGLEKAR</a:t>
            </a:r>
          </a:p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Open Sans 1"/>
              </a:rPr>
              <a:t>HINDUSTANI CLASSICAL SINGER</a:t>
            </a:r>
          </a:p>
          <a:p>
            <a:pPr algn="ctr">
              <a:lnSpc>
                <a:spcPts val="1166"/>
              </a:lnSpc>
            </a:pPr>
            <a:endParaRPr lang="en-US" sz="1060">
              <a:solidFill>
                <a:srgbClr val="000000"/>
              </a:solidFill>
              <a:latin typeface="Open Sans 1"/>
            </a:endParaRPr>
          </a:p>
        </p:txBody>
      </p: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3975717" y="4863342"/>
            <a:ext cx="1779875" cy="1779868"/>
            <a:chOff x="0" y="0"/>
            <a:chExt cx="6350000" cy="634997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4064836" y="4960753"/>
            <a:ext cx="1613915" cy="1613908"/>
            <a:chOff x="0" y="0"/>
            <a:chExt cx="6350000" cy="63499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65664" r="-68046" b="-31463"/>
              </a:stretch>
            </a:blipFill>
          </p:spPr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12959645" y="2142086"/>
            <a:ext cx="1779648" cy="1779641"/>
            <a:chOff x="0" y="0"/>
            <a:chExt cx="6350000" cy="634997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0810226" y="2127657"/>
            <a:ext cx="1779648" cy="1779641"/>
            <a:chOff x="0" y="0"/>
            <a:chExt cx="6350000" cy="634997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10889588" y="2225055"/>
            <a:ext cx="1613709" cy="1613702"/>
            <a:chOff x="0" y="0"/>
            <a:chExt cx="6350000" cy="634997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15349" r="-15349"/>
              </a:stretch>
            </a:blipFill>
          </p:spPr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3042615" y="2225055"/>
            <a:ext cx="1613709" cy="1613702"/>
            <a:chOff x="0" y="0"/>
            <a:chExt cx="6350000" cy="634997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34337" r="-34337"/>
              </a:stretch>
            </a:blipFill>
          </p:spPr>
        </p:sp>
      </p:grpSp>
      <p:grpSp>
        <p:nvGrpSpPr>
          <p:cNvPr id="37" name="Group 37"/>
          <p:cNvGrpSpPr>
            <a:grpSpLocks noChangeAspect="1"/>
          </p:cNvGrpSpPr>
          <p:nvPr/>
        </p:nvGrpSpPr>
        <p:grpSpPr>
          <a:xfrm>
            <a:off x="15106756" y="2142086"/>
            <a:ext cx="1779648" cy="1779641"/>
            <a:chOff x="0" y="0"/>
            <a:chExt cx="6350000" cy="6349975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9" name="Group 39"/>
          <p:cNvGrpSpPr>
            <a:grpSpLocks noChangeAspect="1"/>
          </p:cNvGrpSpPr>
          <p:nvPr/>
        </p:nvGrpSpPr>
        <p:grpSpPr>
          <a:xfrm>
            <a:off x="15193332" y="2225055"/>
            <a:ext cx="1613709" cy="1613702"/>
            <a:chOff x="0" y="0"/>
            <a:chExt cx="6350000" cy="634997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t="-4245" b="-4245"/>
              </a:stretch>
            </a:blipFill>
          </p:spPr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1813970" y="4877773"/>
            <a:ext cx="1779875" cy="1779868"/>
            <a:chOff x="0" y="0"/>
            <a:chExt cx="6350000" cy="634997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3" name="Group 43"/>
          <p:cNvGrpSpPr>
            <a:grpSpLocks noChangeAspect="1"/>
          </p:cNvGrpSpPr>
          <p:nvPr/>
        </p:nvGrpSpPr>
        <p:grpSpPr>
          <a:xfrm>
            <a:off x="1896950" y="4960753"/>
            <a:ext cx="1613915" cy="1613908"/>
            <a:chOff x="0" y="0"/>
            <a:chExt cx="6350000" cy="634997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t="-5067" r="-31076" b="-26010"/>
              </a:stretch>
            </a:blipFill>
          </p:spPr>
        </p:sp>
      </p:grpSp>
      <p:sp>
        <p:nvSpPr>
          <p:cNvPr id="45" name="TextBox 45"/>
          <p:cNvSpPr txBox="1"/>
          <p:nvPr/>
        </p:nvSpPr>
        <p:spPr>
          <a:xfrm>
            <a:off x="10495151" y="3973194"/>
            <a:ext cx="2158693" cy="43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Arimo Bold"/>
              </a:rPr>
              <a:t>PUJY</a:t>
            </a:r>
            <a:r>
              <a:rPr lang="en-US" sz="1060">
                <a:solidFill>
                  <a:srgbClr val="000000"/>
                </a:solidFill>
                <a:latin typeface="Open Sans 1 Bold"/>
              </a:rPr>
              <a:t>A CHAITANYAMURTIDAS SWAMI</a:t>
            </a:r>
            <a:r>
              <a:rPr lang="en-US" sz="1060">
                <a:solidFill>
                  <a:srgbClr val="000000"/>
                </a:solidFill>
                <a:latin typeface="Open Sans 1"/>
              </a:rPr>
              <a:t> </a:t>
            </a:r>
          </a:p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Open Sans 1"/>
              </a:rPr>
              <a:t>BAPS SWAMINARAYAN SANSTHA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966860" y="3973194"/>
            <a:ext cx="1772433" cy="290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Arimo Bold"/>
              </a:rPr>
              <a:t>PADMA SHRI </a:t>
            </a:r>
          </a:p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Arimo Bold"/>
              </a:rPr>
              <a:t>DR. </a:t>
            </a:r>
            <a:r>
              <a:rPr lang="en-US" sz="1060">
                <a:solidFill>
                  <a:srgbClr val="000000"/>
                </a:solidFill>
                <a:latin typeface="Open Sans 1 Bold"/>
              </a:rPr>
              <a:t>SHUDHIR PARIKH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973519" y="3973194"/>
            <a:ext cx="1998975" cy="43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Open Sans 1 Bold"/>
              </a:rPr>
              <a:t>SHREE SWAMINARAYAN </a:t>
            </a:r>
          </a:p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Open Sans 1 Bold"/>
              </a:rPr>
              <a:t>GURUKUL</a:t>
            </a:r>
          </a:p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Open Sans 1"/>
              </a:rPr>
              <a:t>SHREE SHANTIPRIYDAS SWAMI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837710" y="6776458"/>
            <a:ext cx="1772659" cy="290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Arimo Bold"/>
              </a:rPr>
              <a:t>U</a:t>
            </a:r>
            <a:r>
              <a:rPr lang="en-US" sz="1060">
                <a:solidFill>
                  <a:srgbClr val="000000"/>
                </a:solidFill>
                <a:latin typeface="Open Sans 1 Bold"/>
              </a:rPr>
              <a:t>DAY  TIKEKAR</a:t>
            </a:r>
          </a:p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Open Sans 1"/>
              </a:rPr>
              <a:t>INDIAN FILM ACTOR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722490" y="6676691"/>
            <a:ext cx="2505307" cy="438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Arimo Bold"/>
              </a:rPr>
              <a:t>HH</a:t>
            </a:r>
            <a:r>
              <a:rPr lang="en-US" sz="1060">
                <a:solidFill>
                  <a:srgbClr val="000000"/>
                </a:solidFill>
                <a:latin typeface="Open Sans 1 Bold"/>
              </a:rPr>
              <a:t> SRI SIDDHESWARANANDA</a:t>
            </a:r>
          </a:p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Open Sans 1 Bold"/>
              </a:rPr>
              <a:t> BHARATI</a:t>
            </a:r>
            <a:r>
              <a:rPr lang="en-US" sz="1060">
                <a:solidFill>
                  <a:srgbClr val="000000"/>
                </a:solidFill>
                <a:latin typeface="Open Sans 1"/>
              </a:rPr>
              <a:t> SRI SIDDHESWARI </a:t>
            </a:r>
          </a:p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Open Sans 1"/>
              </a:rPr>
              <a:t>PEETHAM OF COURTALLAM</a:t>
            </a:r>
          </a:p>
        </p:txBody>
      </p:sp>
      <p:grpSp>
        <p:nvGrpSpPr>
          <p:cNvPr id="50" name="Group 50"/>
          <p:cNvGrpSpPr>
            <a:grpSpLocks noChangeAspect="1"/>
          </p:cNvGrpSpPr>
          <p:nvPr/>
        </p:nvGrpSpPr>
        <p:grpSpPr>
          <a:xfrm>
            <a:off x="8489912" y="4783411"/>
            <a:ext cx="1779875" cy="1779868"/>
            <a:chOff x="0" y="0"/>
            <a:chExt cx="6350000" cy="634997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2" name="Group 52"/>
          <p:cNvGrpSpPr>
            <a:grpSpLocks noChangeAspect="1"/>
          </p:cNvGrpSpPr>
          <p:nvPr/>
        </p:nvGrpSpPr>
        <p:grpSpPr>
          <a:xfrm>
            <a:off x="6340219" y="4768980"/>
            <a:ext cx="1779875" cy="1779868"/>
            <a:chOff x="0" y="0"/>
            <a:chExt cx="6350000" cy="6349975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4" name="Group 54"/>
          <p:cNvGrpSpPr>
            <a:grpSpLocks noChangeAspect="1"/>
          </p:cNvGrpSpPr>
          <p:nvPr/>
        </p:nvGrpSpPr>
        <p:grpSpPr>
          <a:xfrm>
            <a:off x="6419591" y="4866391"/>
            <a:ext cx="1613915" cy="1613908"/>
            <a:chOff x="0" y="0"/>
            <a:chExt cx="6350000" cy="6349975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l="-3112" r="-17008" b="-20121"/>
              </a:stretch>
            </a:blipFill>
          </p:spPr>
        </p:sp>
      </p:grpSp>
      <p:grpSp>
        <p:nvGrpSpPr>
          <p:cNvPr id="56" name="Group 56"/>
          <p:cNvGrpSpPr>
            <a:grpSpLocks noChangeAspect="1"/>
          </p:cNvGrpSpPr>
          <p:nvPr/>
        </p:nvGrpSpPr>
        <p:grpSpPr>
          <a:xfrm>
            <a:off x="8572892" y="4866391"/>
            <a:ext cx="1613915" cy="1613908"/>
            <a:chOff x="0" y="0"/>
            <a:chExt cx="6350000" cy="634997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-64090" r="-38198" b="-34727"/>
              </a:stretch>
            </a:blipFill>
          </p:spPr>
        </p:sp>
      </p:grpSp>
      <p:grpSp>
        <p:nvGrpSpPr>
          <p:cNvPr id="58" name="Group 58"/>
          <p:cNvGrpSpPr>
            <a:grpSpLocks noChangeAspect="1"/>
          </p:cNvGrpSpPr>
          <p:nvPr/>
        </p:nvGrpSpPr>
        <p:grpSpPr>
          <a:xfrm>
            <a:off x="10637296" y="4783411"/>
            <a:ext cx="1779875" cy="1779868"/>
            <a:chOff x="0" y="0"/>
            <a:chExt cx="6350000" cy="6349975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0" name="Group 60"/>
          <p:cNvGrpSpPr>
            <a:grpSpLocks noChangeAspect="1"/>
          </p:cNvGrpSpPr>
          <p:nvPr/>
        </p:nvGrpSpPr>
        <p:grpSpPr>
          <a:xfrm>
            <a:off x="10723884" y="4866391"/>
            <a:ext cx="1613915" cy="1613908"/>
            <a:chOff x="0" y="0"/>
            <a:chExt cx="6350000" cy="634997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grpSp>
        <p:nvGrpSpPr>
          <p:cNvPr id="62" name="Group 62"/>
          <p:cNvGrpSpPr>
            <a:grpSpLocks noChangeAspect="1"/>
          </p:cNvGrpSpPr>
          <p:nvPr/>
        </p:nvGrpSpPr>
        <p:grpSpPr>
          <a:xfrm>
            <a:off x="12793050" y="4783411"/>
            <a:ext cx="1779875" cy="1779868"/>
            <a:chOff x="0" y="0"/>
            <a:chExt cx="6350000" cy="6349975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4" name="Group 64"/>
          <p:cNvGrpSpPr>
            <a:grpSpLocks noChangeAspect="1"/>
          </p:cNvGrpSpPr>
          <p:nvPr/>
        </p:nvGrpSpPr>
        <p:grpSpPr>
          <a:xfrm>
            <a:off x="12876030" y="4866391"/>
            <a:ext cx="1613915" cy="1613908"/>
            <a:chOff x="0" y="0"/>
            <a:chExt cx="6350000" cy="6349975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4"/>
              <a:stretch>
                <a:fillRect l="-47200" t="-6493" r="-28843" b="-25540"/>
              </a:stretch>
            </a:blipFill>
          </p:spPr>
        </p:sp>
      </p:grpSp>
      <p:sp>
        <p:nvSpPr>
          <p:cNvPr id="66" name="TextBox 66"/>
          <p:cNvSpPr txBox="1"/>
          <p:nvPr/>
        </p:nvSpPr>
        <p:spPr>
          <a:xfrm>
            <a:off x="6260846" y="6608015"/>
            <a:ext cx="1925575" cy="587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Arimo Bold"/>
              </a:rPr>
              <a:t>DR SWATI KULKARNI</a:t>
            </a:r>
          </a:p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Arimo"/>
              </a:rPr>
              <a:t>CONSUL</a:t>
            </a:r>
            <a:r>
              <a:rPr lang="en-US" sz="1060">
                <a:solidFill>
                  <a:srgbClr val="000000"/>
                </a:solidFill>
                <a:latin typeface="Open Sans 1"/>
              </a:rPr>
              <a:t> GENERAL OF INDIA ATLANTA</a:t>
            </a:r>
          </a:p>
          <a:p>
            <a:pPr algn="ctr">
              <a:lnSpc>
                <a:spcPts val="1166"/>
              </a:lnSpc>
            </a:pPr>
            <a:endParaRPr lang="en-US" sz="1060">
              <a:solidFill>
                <a:srgbClr val="000000"/>
              </a:solidFill>
              <a:latin typeface="Open Sans 1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8316159" y="6608015"/>
            <a:ext cx="2046854" cy="438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Arimo Bold"/>
              </a:rPr>
              <a:t>DR. JAGDISH  </a:t>
            </a:r>
            <a:r>
              <a:rPr lang="en-US" sz="1060">
                <a:solidFill>
                  <a:srgbClr val="000000"/>
                </a:solidFill>
                <a:latin typeface="Open Sans 1 Bold"/>
              </a:rPr>
              <a:t>SHETH </a:t>
            </a:r>
          </a:p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Open Sans 1"/>
              </a:rPr>
              <a:t>GOIZUETA BUSINESS SCHOOL OF EMORY UNIVERSITY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0293526" y="6608015"/>
            <a:ext cx="2499524" cy="438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Arimo Bold"/>
              </a:rPr>
              <a:t>UPENDR</a:t>
            </a:r>
            <a:r>
              <a:rPr lang="en-US" sz="1060">
                <a:solidFill>
                  <a:srgbClr val="000000"/>
                </a:solidFill>
                <a:latin typeface="Open Sans 1 Bold"/>
              </a:rPr>
              <a:t>A CHIVUKULA </a:t>
            </a:r>
          </a:p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Open Sans 1"/>
              </a:rPr>
              <a:t>FORMER ASSEMBLYMAN</a:t>
            </a:r>
          </a:p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Open Sans 1"/>
              </a:rPr>
              <a:t> NEW JERSEY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2796658" y="6608015"/>
            <a:ext cx="1772659" cy="438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"/>
              </a:lnSpc>
            </a:pPr>
            <a:r>
              <a:rPr lang="en-US" sz="1060">
                <a:solidFill>
                  <a:srgbClr val="000000"/>
                </a:solidFill>
                <a:latin typeface="Arimo Bold"/>
              </a:rPr>
              <a:t>SHREE SWAMINARAYAN</a:t>
            </a:r>
            <a:r>
              <a:rPr lang="en-US" sz="1060">
                <a:solidFill>
                  <a:srgbClr val="000000"/>
                </a:solidFill>
                <a:latin typeface="Open Sans 1 Bold"/>
              </a:rPr>
              <a:t> SATSANG MANDAL </a:t>
            </a:r>
            <a:r>
              <a:rPr lang="en-US" sz="1060">
                <a:solidFill>
                  <a:srgbClr val="000000"/>
                </a:solidFill>
                <a:latin typeface="Open Sans 1"/>
              </a:rPr>
              <a:t>VADATAL DHAM NJ,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14968934" y="4889494"/>
            <a:ext cx="2003560" cy="2129777"/>
            <a:chOff x="0" y="0"/>
            <a:chExt cx="2671414" cy="2839703"/>
          </a:xfrm>
        </p:grpSpPr>
        <p:grpSp>
          <p:nvGrpSpPr>
            <p:cNvPr id="71" name="Group 71"/>
            <p:cNvGrpSpPr>
              <a:grpSpLocks noChangeAspect="1"/>
            </p:cNvGrpSpPr>
            <p:nvPr/>
          </p:nvGrpSpPr>
          <p:grpSpPr>
            <a:xfrm>
              <a:off x="140938" y="0"/>
              <a:ext cx="2373166" cy="2373157"/>
              <a:chOff x="0" y="0"/>
              <a:chExt cx="6350000" cy="6349975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3" name="Group 73"/>
            <p:cNvGrpSpPr>
              <a:grpSpLocks noChangeAspect="1"/>
            </p:cNvGrpSpPr>
            <p:nvPr/>
          </p:nvGrpSpPr>
          <p:grpSpPr>
            <a:xfrm>
              <a:off x="259764" y="129881"/>
              <a:ext cx="2151886" cy="2151878"/>
              <a:chOff x="0" y="0"/>
              <a:chExt cx="6350000" cy="6349975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5"/>
                <a:stretch>
                  <a:fillRect l="-7819" r="-7819" b="-44549"/>
                </a:stretch>
              </a:blipFill>
            </p:spPr>
          </p:sp>
        </p:grpSp>
        <p:sp>
          <p:nvSpPr>
            <p:cNvPr id="75" name="TextBox 75"/>
            <p:cNvSpPr txBox="1"/>
            <p:nvPr/>
          </p:nvSpPr>
          <p:spPr>
            <a:xfrm>
              <a:off x="0" y="2445697"/>
              <a:ext cx="2671414" cy="3940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6"/>
                </a:lnSpc>
              </a:pPr>
              <a:r>
                <a:rPr lang="en-US" sz="1060">
                  <a:solidFill>
                    <a:srgbClr val="000000"/>
                  </a:solidFill>
                  <a:latin typeface="Open Sans 1 Bold"/>
                </a:rPr>
                <a:t>SANDEEP CHAKRAVORTHY </a:t>
              </a:r>
              <a:r>
                <a:rPr lang="en-US" sz="1060">
                  <a:solidFill>
                    <a:srgbClr val="000000"/>
                  </a:solidFill>
                  <a:latin typeface="Open Sans 1"/>
                </a:rPr>
                <a:t>CONSUL GENERAL NEW YORK</a:t>
              </a:r>
            </a:p>
          </p:txBody>
        </p:sp>
      </p:grpSp>
      <p:grpSp>
        <p:nvGrpSpPr>
          <p:cNvPr id="76" name="Group 76"/>
          <p:cNvGrpSpPr>
            <a:grpSpLocks noChangeAspect="1"/>
          </p:cNvGrpSpPr>
          <p:nvPr/>
        </p:nvGrpSpPr>
        <p:grpSpPr>
          <a:xfrm>
            <a:off x="11445203" y="7474967"/>
            <a:ext cx="1728434" cy="1728427"/>
            <a:chOff x="0" y="0"/>
            <a:chExt cx="6350000" cy="6349975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8" name="Group 78"/>
          <p:cNvGrpSpPr>
            <a:grpSpLocks noChangeAspect="1"/>
          </p:cNvGrpSpPr>
          <p:nvPr/>
        </p:nvGrpSpPr>
        <p:grpSpPr>
          <a:xfrm>
            <a:off x="9357640" y="7460953"/>
            <a:ext cx="1728434" cy="1728427"/>
            <a:chOff x="0" y="0"/>
            <a:chExt cx="6350000" cy="6349975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0" name="Group 80"/>
          <p:cNvGrpSpPr>
            <a:grpSpLocks noChangeAspect="1"/>
          </p:cNvGrpSpPr>
          <p:nvPr/>
        </p:nvGrpSpPr>
        <p:grpSpPr>
          <a:xfrm>
            <a:off x="9434718" y="7555549"/>
            <a:ext cx="1567270" cy="1567264"/>
            <a:chOff x="0" y="0"/>
            <a:chExt cx="6350000" cy="6349975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6"/>
              <a:stretch>
                <a:fillRect l="-44581" r="-8418"/>
              </a:stretch>
            </a:blipFill>
          </p:spPr>
        </p:sp>
      </p:grpSp>
      <p:grpSp>
        <p:nvGrpSpPr>
          <p:cNvPr id="82" name="Group 82"/>
          <p:cNvGrpSpPr>
            <a:grpSpLocks noChangeAspect="1"/>
          </p:cNvGrpSpPr>
          <p:nvPr/>
        </p:nvGrpSpPr>
        <p:grpSpPr>
          <a:xfrm>
            <a:off x="11525785" y="7555549"/>
            <a:ext cx="1567270" cy="1567264"/>
            <a:chOff x="0" y="0"/>
            <a:chExt cx="6350000" cy="6349975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7"/>
              <a:stretch>
                <a:fillRect l="-48545" r="-4302" b="-43371"/>
              </a:stretch>
            </a:blipFill>
          </p:spPr>
        </p:sp>
      </p:grpSp>
      <p:grpSp>
        <p:nvGrpSpPr>
          <p:cNvPr id="84" name="Group 84"/>
          <p:cNvGrpSpPr>
            <a:grpSpLocks noChangeAspect="1"/>
          </p:cNvGrpSpPr>
          <p:nvPr/>
        </p:nvGrpSpPr>
        <p:grpSpPr>
          <a:xfrm>
            <a:off x="15767621" y="7524951"/>
            <a:ext cx="1728434" cy="1728427"/>
            <a:chOff x="0" y="0"/>
            <a:chExt cx="6350000" cy="6349975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6" name="Group 86"/>
          <p:cNvGrpSpPr>
            <a:grpSpLocks noChangeAspect="1"/>
          </p:cNvGrpSpPr>
          <p:nvPr/>
        </p:nvGrpSpPr>
        <p:grpSpPr>
          <a:xfrm>
            <a:off x="15854164" y="7619547"/>
            <a:ext cx="1567270" cy="1567264"/>
            <a:chOff x="0" y="0"/>
            <a:chExt cx="6350000" cy="6349975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8"/>
              <a:stretch>
                <a:fillRect l="-1203" r="-1203" b="-16270"/>
              </a:stretch>
            </a:blipFill>
          </p:spPr>
        </p:sp>
      </p:grpSp>
      <p:sp>
        <p:nvSpPr>
          <p:cNvPr id="88" name="TextBox 88"/>
          <p:cNvSpPr txBox="1"/>
          <p:nvPr/>
        </p:nvSpPr>
        <p:spPr>
          <a:xfrm>
            <a:off x="15550400" y="9261402"/>
            <a:ext cx="2169823" cy="425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r>
              <a:rPr lang="en-US" sz="1029">
                <a:solidFill>
                  <a:srgbClr val="000000"/>
                </a:solidFill>
                <a:latin typeface="Arimo Bold"/>
              </a:rPr>
              <a:t>V</a:t>
            </a:r>
            <a:r>
              <a:rPr lang="en-US" sz="1029">
                <a:solidFill>
                  <a:srgbClr val="000000"/>
                </a:solidFill>
                <a:latin typeface="Open Sans 1 Bold"/>
              </a:rPr>
              <a:t>IDYA JOSHI </a:t>
            </a:r>
          </a:p>
          <a:p>
            <a:pPr algn="ctr">
              <a:lnSpc>
                <a:spcPts val="1132"/>
              </a:lnSpc>
            </a:pPr>
            <a:r>
              <a:rPr lang="en-US" sz="1029">
                <a:solidFill>
                  <a:srgbClr val="000000"/>
                </a:solidFill>
                <a:latin typeface="Open Sans 1"/>
              </a:rPr>
              <a:t>BRUHAN MAHARASHTRA MANDAL OF NORTH AMERICA</a:t>
            </a:r>
          </a:p>
        </p:txBody>
      </p:sp>
      <p:grpSp>
        <p:nvGrpSpPr>
          <p:cNvPr id="89" name="Group 89"/>
          <p:cNvGrpSpPr/>
          <p:nvPr/>
        </p:nvGrpSpPr>
        <p:grpSpPr>
          <a:xfrm>
            <a:off x="631839" y="7532893"/>
            <a:ext cx="8241127" cy="2212103"/>
            <a:chOff x="0" y="0"/>
            <a:chExt cx="10988169" cy="2949471"/>
          </a:xfrm>
        </p:grpSpPr>
        <p:grpSp>
          <p:nvGrpSpPr>
            <p:cNvPr id="90" name="Group 90"/>
            <p:cNvGrpSpPr>
              <a:grpSpLocks noChangeAspect="1"/>
            </p:cNvGrpSpPr>
            <p:nvPr/>
          </p:nvGrpSpPr>
          <p:grpSpPr>
            <a:xfrm>
              <a:off x="3111895" y="18686"/>
              <a:ext cx="2304578" cy="2304569"/>
              <a:chOff x="0" y="0"/>
              <a:chExt cx="6350000" cy="6349975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2" name="Group 92"/>
            <p:cNvGrpSpPr>
              <a:grpSpLocks noChangeAspect="1"/>
            </p:cNvGrpSpPr>
            <p:nvPr/>
          </p:nvGrpSpPr>
          <p:grpSpPr>
            <a:xfrm>
              <a:off x="328477" y="0"/>
              <a:ext cx="2304578" cy="2304569"/>
              <a:chOff x="0" y="0"/>
              <a:chExt cx="6350000" cy="6349975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4" name="Group 94"/>
            <p:cNvGrpSpPr>
              <a:grpSpLocks noChangeAspect="1"/>
            </p:cNvGrpSpPr>
            <p:nvPr/>
          </p:nvGrpSpPr>
          <p:grpSpPr>
            <a:xfrm>
              <a:off x="431248" y="126128"/>
              <a:ext cx="2089694" cy="2089685"/>
              <a:chOff x="0" y="0"/>
              <a:chExt cx="6350000" cy="6349975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9"/>
                <a:stretch>
                  <a:fillRect t="-5291" b="-5291"/>
                </a:stretch>
              </a:blipFill>
            </p:spPr>
          </p:sp>
        </p:grpSp>
        <p:grpSp>
          <p:nvGrpSpPr>
            <p:cNvPr id="96" name="Group 96"/>
            <p:cNvGrpSpPr>
              <a:grpSpLocks noChangeAspect="1"/>
            </p:cNvGrpSpPr>
            <p:nvPr/>
          </p:nvGrpSpPr>
          <p:grpSpPr>
            <a:xfrm>
              <a:off x="3219338" y="126128"/>
              <a:ext cx="2089694" cy="2089685"/>
              <a:chOff x="0" y="0"/>
              <a:chExt cx="6350000" cy="6349975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0"/>
                <a:stretch>
                  <a:fillRect l="-11190" r="-19511" b="-32356"/>
                </a:stretch>
              </a:blipFill>
            </p:spPr>
          </p:sp>
        </p:grpSp>
        <p:grpSp>
          <p:nvGrpSpPr>
            <p:cNvPr id="98" name="Group 98"/>
            <p:cNvGrpSpPr>
              <a:grpSpLocks noChangeAspect="1"/>
            </p:cNvGrpSpPr>
            <p:nvPr/>
          </p:nvGrpSpPr>
          <p:grpSpPr>
            <a:xfrm>
              <a:off x="5892324" y="18686"/>
              <a:ext cx="2304578" cy="2304569"/>
              <a:chOff x="0" y="0"/>
              <a:chExt cx="6350000" cy="6349975"/>
            </a:xfrm>
          </p:grpSpPr>
          <p:sp>
            <p:nvSpPr>
              <p:cNvPr id="99" name="Freeform 99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0" name="Group 100"/>
            <p:cNvGrpSpPr>
              <a:grpSpLocks noChangeAspect="1"/>
            </p:cNvGrpSpPr>
            <p:nvPr/>
          </p:nvGrpSpPr>
          <p:grpSpPr>
            <a:xfrm>
              <a:off x="6004438" y="126128"/>
              <a:ext cx="2089694" cy="2089685"/>
              <a:chOff x="0" y="0"/>
              <a:chExt cx="6350000" cy="6349975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1"/>
                <a:stretch>
                  <a:fillRect l="-24626" r="-24626"/>
                </a:stretch>
              </a:blipFill>
            </p:spPr>
          </p:sp>
        </p:grpSp>
        <p:grpSp>
          <p:nvGrpSpPr>
            <p:cNvPr id="102" name="Group 102"/>
            <p:cNvGrpSpPr>
              <a:grpSpLocks noChangeAspect="1"/>
            </p:cNvGrpSpPr>
            <p:nvPr/>
          </p:nvGrpSpPr>
          <p:grpSpPr>
            <a:xfrm>
              <a:off x="8683590" y="18686"/>
              <a:ext cx="2304578" cy="2304569"/>
              <a:chOff x="0" y="0"/>
              <a:chExt cx="6350000" cy="6349975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4" name="Group 104"/>
            <p:cNvGrpSpPr>
              <a:grpSpLocks noChangeAspect="1"/>
            </p:cNvGrpSpPr>
            <p:nvPr/>
          </p:nvGrpSpPr>
          <p:grpSpPr>
            <a:xfrm>
              <a:off x="8791033" y="126128"/>
              <a:ext cx="2089694" cy="2089685"/>
              <a:chOff x="0" y="0"/>
              <a:chExt cx="6350000" cy="6349975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2"/>
                <a:stretch>
                  <a:fillRect l="-10914" r="-1779"/>
                </a:stretch>
              </a:blipFill>
            </p:spPr>
          </p:sp>
        </p:grpSp>
        <p:sp>
          <p:nvSpPr>
            <p:cNvPr id="106" name="TextBox 106"/>
            <p:cNvSpPr txBox="1"/>
            <p:nvPr/>
          </p:nvSpPr>
          <p:spPr>
            <a:xfrm>
              <a:off x="0" y="2375564"/>
              <a:ext cx="2961532" cy="573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2"/>
                </a:lnSpc>
              </a:pPr>
              <a:r>
                <a:rPr lang="en-US" sz="1029">
                  <a:solidFill>
                    <a:srgbClr val="000000"/>
                  </a:solidFill>
                  <a:latin typeface="Arimo Bold"/>
                </a:rPr>
                <a:t>SRI</a:t>
              </a:r>
              <a:r>
                <a:rPr lang="en-US" sz="1029">
                  <a:solidFill>
                    <a:srgbClr val="000000"/>
                  </a:solidFill>
                  <a:latin typeface="Open Sans 1 Bold"/>
                </a:rPr>
                <a:t> SASHIBHUSHAN MOCHERLA</a:t>
              </a:r>
            </a:p>
            <a:p>
              <a:pPr algn="ctr">
                <a:lnSpc>
                  <a:spcPts val="1132"/>
                </a:lnSpc>
              </a:pPr>
              <a:r>
                <a:rPr lang="en-US" sz="1029">
                  <a:solidFill>
                    <a:srgbClr val="000000"/>
                  </a:solidFill>
                  <a:latin typeface="Open Sans 1"/>
                </a:rPr>
                <a:t>PRESIDENT</a:t>
              </a:r>
            </a:p>
            <a:p>
              <a:pPr algn="ctr">
                <a:lnSpc>
                  <a:spcPts val="1132"/>
                </a:lnSpc>
              </a:pPr>
              <a:r>
                <a:rPr lang="en-US" sz="1029">
                  <a:solidFill>
                    <a:srgbClr val="000000"/>
                  </a:solidFill>
                  <a:latin typeface="Open Sans 1"/>
                </a:rPr>
                <a:t>SRI SIDDHESWARI SEVA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2853623" y="2375564"/>
              <a:ext cx="2773182" cy="573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2"/>
                </a:lnSpc>
              </a:pPr>
              <a:r>
                <a:rPr lang="en-US" sz="1029">
                  <a:solidFill>
                    <a:srgbClr val="000000"/>
                  </a:solidFill>
                  <a:latin typeface="Open Sans 1 Bold"/>
                </a:rPr>
                <a:t>SWAMI </a:t>
              </a:r>
            </a:p>
            <a:p>
              <a:pPr algn="ctr">
                <a:lnSpc>
                  <a:spcPts val="1132"/>
                </a:lnSpc>
              </a:pPr>
              <a:r>
                <a:rPr lang="en-US" sz="1029">
                  <a:solidFill>
                    <a:srgbClr val="000000"/>
                  </a:solidFill>
                  <a:latin typeface="Open Sans 1 Bold"/>
                </a:rPr>
                <a:t>PARIPOORNANANDA</a:t>
              </a:r>
              <a:r>
                <a:rPr lang="en-US" sz="1029">
                  <a:solidFill>
                    <a:srgbClr val="000000"/>
                  </a:solidFill>
                  <a:latin typeface="Open Sans 1"/>
                </a:rPr>
                <a:t> </a:t>
              </a:r>
            </a:p>
            <a:p>
              <a:pPr algn="ctr">
                <a:lnSpc>
                  <a:spcPts val="1132"/>
                </a:lnSpc>
              </a:pPr>
              <a:r>
                <a:rPr lang="en-US" sz="1029">
                  <a:solidFill>
                    <a:srgbClr val="000000"/>
                  </a:solidFill>
                  <a:latin typeface="Open Sans 1"/>
                </a:rPr>
                <a:t>SRI PEETHAM, KAKINADA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>
              <a:off x="5877696" y="2375564"/>
              <a:ext cx="2556835" cy="573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2"/>
                </a:lnSpc>
              </a:pPr>
              <a:r>
                <a:rPr lang="en-US" sz="1029">
                  <a:solidFill>
                    <a:srgbClr val="000000"/>
                  </a:solidFill>
                  <a:latin typeface="Arimo Bold"/>
                </a:rPr>
                <a:t>PROF. VED PR</a:t>
              </a:r>
              <a:r>
                <a:rPr lang="en-US" sz="1029">
                  <a:solidFill>
                    <a:srgbClr val="000000"/>
                  </a:solidFill>
                  <a:latin typeface="Open Sans 1 Bold"/>
                </a:rPr>
                <a:t>AKASH NANDA</a:t>
              </a:r>
            </a:p>
            <a:p>
              <a:pPr algn="ctr">
                <a:lnSpc>
                  <a:spcPts val="1132"/>
                </a:lnSpc>
              </a:pPr>
              <a:r>
                <a:rPr lang="en-US" sz="1029">
                  <a:solidFill>
                    <a:srgbClr val="000000"/>
                  </a:solidFill>
                  <a:latin typeface="Open Sans 1"/>
                </a:rPr>
                <a:t>PADMA BHUSHAN </a:t>
              </a:r>
            </a:p>
            <a:p>
              <a:pPr algn="ctr">
                <a:lnSpc>
                  <a:spcPts val="1132"/>
                </a:lnSpc>
              </a:pPr>
              <a:r>
                <a:rPr lang="en-US" sz="1029">
                  <a:solidFill>
                    <a:srgbClr val="000000"/>
                  </a:solidFill>
                  <a:latin typeface="Open Sans 1"/>
                </a:rPr>
                <a:t>AWARDEE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>
              <a:off x="8688262" y="2375564"/>
              <a:ext cx="2295236" cy="573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2"/>
                </a:lnSpc>
              </a:pPr>
              <a:r>
                <a:rPr lang="en-US" sz="1029">
                  <a:solidFill>
                    <a:srgbClr val="000000"/>
                  </a:solidFill>
                  <a:latin typeface="Arimo Bold"/>
                </a:rPr>
                <a:t>S</a:t>
              </a:r>
              <a:r>
                <a:rPr lang="en-US" sz="1029">
                  <a:solidFill>
                    <a:srgbClr val="000000"/>
                  </a:solidFill>
                  <a:latin typeface="Open Sans 1 Bold"/>
                </a:rPr>
                <a:t>HOUNAK ABHISHEK</a:t>
              </a:r>
            </a:p>
            <a:p>
              <a:pPr algn="ctr">
                <a:lnSpc>
                  <a:spcPts val="1132"/>
                </a:lnSpc>
              </a:pPr>
              <a:r>
                <a:rPr lang="en-US" sz="1029">
                  <a:solidFill>
                    <a:srgbClr val="000000"/>
                  </a:solidFill>
                  <a:latin typeface="Open Sans 1"/>
                </a:rPr>
                <a:t>IINDIAN VOCALIST</a:t>
              </a:r>
            </a:p>
            <a:p>
              <a:pPr algn="ctr">
                <a:lnSpc>
                  <a:spcPts val="1132"/>
                </a:lnSpc>
              </a:pPr>
              <a:endParaRPr lang="en-US" sz="1029">
                <a:solidFill>
                  <a:srgbClr val="000000"/>
                </a:solidFill>
                <a:latin typeface="Open Sans 1"/>
              </a:endParaRPr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13448703" y="7474967"/>
            <a:ext cx="1945655" cy="2212103"/>
            <a:chOff x="0" y="0"/>
            <a:chExt cx="2594206" cy="2949471"/>
          </a:xfrm>
        </p:grpSpPr>
        <p:grpSp>
          <p:nvGrpSpPr>
            <p:cNvPr id="111" name="Group 111"/>
            <p:cNvGrpSpPr>
              <a:grpSpLocks noChangeAspect="1"/>
            </p:cNvGrpSpPr>
            <p:nvPr/>
          </p:nvGrpSpPr>
          <p:grpSpPr>
            <a:xfrm>
              <a:off x="136865" y="0"/>
              <a:ext cx="2304578" cy="2304569"/>
              <a:chOff x="0" y="0"/>
              <a:chExt cx="6350000" cy="6349975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13" name="Group 113"/>
            <p:cNvGrpSpPr>
              <a:grpSpLocks noChangeAspect="1"/>
            </p:cNvGrpSpPr>
            <p:nvPr/>
          </p:nvGrpSpPr>
          <p:grpSpPr>
            <a:xfrm>
              <a:off x="252256" y="126128"/>
              <a:ext cx="2089694" cy="2089685"/>
              <a:chOff x="0" y="0"/>
              <a:chExt cx="6350000" cy="6349975"/>
            </a:xfrm>
          </p:grpSpPr>
          <p:sp>
            <p:nvSpPr>
              <p:cNvPr id="114" name="Freeform 114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3"/>
                <a:stretch>
                  <a:fillRect l="-78972" r="-53017" b="-31074"/>
                </a:stretch>
              </a:blipFill>
            </p:spPr>
          </p:sp>
        </p:grpSp>
        <p:sp>
          <p:nvSpPr>
            <p:cNvPr id="115" name="TextBox 115"/>
            <p:cNvSpPr txBox="1"/>
            <p:nvPr/>
          </p:nvSpPr>
          <p:spPr>
            <a:xfrm>
              <a:off x="0" y="2375564"/>
              <a:ext cx="2594206" cy="573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2"/>
                </a:lnSpc>
              </a:pPr>
              <a:r>
                <a:rPr lang="en-US" sz="1029">
                  <a:solidFill>
                    <a:srgbClr val="000000"/>
                  </a:solidFill>
                  <a:latin typeface="Open Sans 1 Bold"/>
                </a:rPr>
                <a:t>SADHVI BHAGAWATI SARASWATIJI</a:t>
              </a:r>
              <a:r>
                <a:rPr lang="en-US" sz="1029">
                  <a:solidFill>
                    <a:srgbClr val="000000"/>
                  </a:solidFill>
                  <a:latin typeface="Open Sans 1"/>
                </a:rPr>
                <a:t>, </a:t>
              </a:r>
              <a:r>
                <a:rPr lang="en-US" sz="1029">
                  <a:solidFill>
                    <a:srgbClr val="000000"/>
                  </a:solidFill>
                  <a:latin typeface="Open Sans 1 Bold"/>
                </a:rPr>
                <a:t>PHD</a:t>
              </a:r>
            </a:p>
            <a:p>
              <a:pPr algn="ctr">
                <a:lnSpc>
                  <a:spcPts val="1132"/>
                </a:lnSpc>
              </a:pPr>
              <a:r>
                <a:rPr lang="en-US" sz="1029">
                  <a:solidFill>
                    <a:srgbClr val="000000"/>
                  </a:solidFill>
                  <a:latin typeface="Open Sans 1"/>
                </a:rPr>
                <a:t>PARMARTH NIKETAN ASHRAM</a:t>
              </a:r>
            </a:p>
          </p:txBody>
        </p:sp>
      </p:grpSp>
      <p:sp>
        <p:nvSpPr>
          <p:cNvPr id="116" name="TextBox 116"/>
          <p:cNvSpPr txBox="1"/>
          <p:nvPr/>
        </p:nvSpPr>
        <p:spPr>
          <a:xfrm>
            <a:off x="9280561" y="9247388"/>
            <a:ext cx="1721427" cy="569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r>
              <a:rPr lang="en-US" sz="1029">
                <a:solidFill>
                  <a:srgbClr val="000000"/>
                </a:solidFill>
                <a:latin typeface="Arimo Bold"/>
              </a:rPr>
              <a:t>GURUDEV SRI</a:t>
            </a:r>
            <a:r>
              <a:rPr lang="en-US" sz="1029">
                <a:solidFill>
                  <a:srgbClr val="000000"/>
                </a:solidFill>
                <a:latin typeface="Open Sans 1 Bold"/>
              </a:rPr>
              <a:t> SRI RAVI SHANKAR </a:t>
            </a:r>
          </a:p>
          <a:p>
            <a:pPr algn="ctr">
              <a:lnSpc>
                <a:spcPts val="1132"/>
              </a:lnSpc>
            </a:pPr>
            <a:r>
              <a:rPr lang="en-US" sz="1029">
                <a:solidFill>
                  <a:srgbClr val="000000"/>
                </a:solidFill>
                <a:latin typeface="Open Sans 1"/>
              </a:rPr>
              <a:t>SPIRITUAL LEADER</a:t>
            </a:r>
          </a:p>
          <a:p>
            <a:pPr algn="ctr">
              <a:lnSpc>
                <a:spcPts val="1132"/>
              </a:lnSpc>
            </a:pPr>
            <a:endParaRPr lang="en-US" sz="1029">
              <a:solidFill>
                <a:srgbClr val="000000"/>
              </a:solidFill>
              <a:latin typeface="Open Sans 1"/>
            </a:endParaRPr>
          </a:p>
        </p:txBody>
      </p:sp>
      <p:sp>
        <p:nvSpPr>
          <p:cNvPr id="117" name="TextBox 117"/>
          <p:cNvSpPr txBox="1"/>
          <p:nvPr/>
        </p:nvSpPr>
        <p:spPr>
          <a:xfrm>
            <a:off x="11452210" y="9261402"/>
            <a:ext cx="1721427" cy="281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r>
              <a:rPr lang="en-US" sz="1029">
                <a:solidFill>
                  <a:srgbClr val="000000"/>
                </a:solidFill>
                <a:latin typeface="Arimo Bold"/>
              </a:rPr>
              <a:t>K</a:t>
            </a:r>
            <a:r>
              <a:rPr lang="en-US" sz="1029">
                <a:solidFill>
                  <a:srgbClr val="000000"/>
                </a:solidFill>
                <a:latin typeface="Open Sans 1 Bold"/>
              </a:rPr>
              <a:t>AILASH KHER</a:t>
            </a:r>
          </a:p>
          <a:p>
            <a:pPr algn="ctr">
              <a:lnSpc>
                <a:spcPts val="1132"/>
              </a:lnSpc>
            </a:pPr>
            <a:r>
              <a:rPr lang="en-US" sz="1029">
                <a:solidFill>
                  <a:srgbClr val="000000"/>
                </a:solidFill>
                <a:latin typeface="Open Sans 1"/>
              </a:rPr>
              <a:t>INDIAN SINGER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322190" y="495730"/>
            <a:ext cx="16099244" cy="520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Roboto Condensed Bold"/>
              </a:rPr>
              <a:t>ENDORSEMENTS BY PROMINENT PEOPLE FOR SEWA INTERNATIONAL WORK </a:t>
            </a:r>
          </a:p>
        </p:txBody>
      </p:sp>
      <p:grpSp>
        <p:nvGrpSpPr>
          <p:cNvPr id="119" name="Group 119"/>
          <p:cNvGrpSpPr/>
          <p:nvPr/>
        </p:nvGrpSpPr>
        <p:grpSpPr>
          <a:xfrm>
            <a:off x="325127" y="292861"/>
            <a:ext cx="17637746" cy="9847727"/>
            <a:chOff x="0" y="0"/>
            <a:chExt cx="12025731" cy="6714356"/>
          </a:xfrm>
        </p:grpSpPr>
        <p:sp>
          <p:nvSpPr>
            <p:cNvPr id="120" name="Freeform 120"/>
            <p:cNvSpPr/>
            <p:nvPr/>
          </p:nvSpPr>
          <p:spPr>
            <a:xfrm>
              <a:off x="1270" y="-10160"/>
              <a:ext cx="12021921" cy="6738487"/>
            </a:xfrm>
            <a:custGeom>
              <a:avLst/>
              <a:gdLst/>
              <a:ahLst/>
              <a:cxnLst/>
              <a:rect l="l" t="t" r="r" b="b"/>
              <a:pathLst>
                <a:path w="12021921" h="6738487">
                  <a:moveTo>
                    <a:pt x="12019381" y="5924416"/>
                  </a:moveTo>
                  <a:cubicBezTo>
                    <a:pt x="12018111" y="5759316"/>
                    <a:pt x="12021921" y="5577641"/>
                    <a:pt x="12011761" y="5408357"/>
                  </a:cubicBezTo>
                  <a:cubicBezTo>
                    <a:pt x="12020650" y="5367068"/>
                    <a:pt x="12011761" y="5215676"/>
                    <a:pt x="12020650" y="5149613"/>
                  </a:cubicBezTo>
                  <a:cubicBezTo>
                    <a:pt x="12016841" y="5102819"/>
                    <a:pt x="12018111" y="5056025"/>
                    <a:pt x="12011761" y="5039510"/>
                  </a:cubicBezTo>
                  <a:lnTo>
                    <a:pt x="12011761" y="4994092"/>
                  </a:lnTo>
                  <a:cubicBezTo>
                    <a:pt x="12014300" y="4504131"/>
                    <a:pt x="12015571" y="4030686"/>
                    <a:pt x="12009221" y="3539348"/>
                  </a:cubicBezTo>
                  <a:cubicBezTo>
                    <a:pt x="12009221" y="3401719"/>
                    <a:pt x="12007950" y="3265466"/>
                    <a:pt x="12007950" y="3127836"/>
                  </a:cubicBezTo>
                  <a:cubicBezTo>
                    <a:pt x="12005411" y="3092053"/>
                    <a:pt x="12004141" y="3054893"/>
                    <a:pt x="12002871" y="3016356"/>
                  </a:cubicBezTo>
                  <a:cubicBezTo>
                    <a:pt x="12001600" y="2845696"/>
                    <a:pt x="12004141" y="2681917"/>
                    <a:pt x="12004141" y="2519514"/>
                  </a:cubicBezTo>
                  <a:cubicBezTo>
                    <a:pt x="12006681" y="2384637"/>
                    <a:pt x="12007950" y="2245631"/>
                    <a:pt x="12005411" y="2108002"/>
                  </a:cubicBezTo>
                  <a:cubicBezTo>
                    <a:pt x="12005411" y="2105249"/>
                    <a:pt x="12006681" y="2106626"/>
                    <a:pt x="12006681" y="2108002"/>
                  </a:cubicBezTo>
                  <a:cubicBezTo>
                    <a:pt x="12002871" y="1991017"/>
                    <a:pt x="12000331" y="1821733"/>
                    <a:pt x="12002871" y="1682727"/>
                  </a:cubicBezTo>
                  <a:lnTo>
                    <a:pt x="11997791" y="1602902"/>
                  </a:lnTo>
                  <a:lnTo>
                    <a:pt x="11997791" y="1378566"/>
                  </a:lnTo>
                  <a:cubicBezTo>
                    <a:pt x="12000331" y="1173498"/>
                    <a:pt x="12002871" y="974090"/>
                    <a:pt x="12002871" y="783590"/>
                  </a:cubicBezTo>
                  <a:cubicBezTo>
                    <a:pt x="12002871" y="548640"/>
                    <a:pt x="12002871" y="311150"/>
                    <a:pt x="12004141" y="74930"/>
                  </a:cubicBezTo>
                  <a:lnTo>
                    <a:pt x="12004141" y="17780"/>
                  </a:lnTo>
                  <a:lnTo>
                    <a:pt x="11963500" y="17780"/>
                  </a:lnTo>
                  <a:lnTo>
                    <a:pt x="11963500" y="52070"/>
                  </a:lnTo>
                  <a:lnTo>
                    <a:pt x="11969850" y="52070"/>
                  </a:lnTo>
                  <a:lnTo>
                    <a:pt x="11969850" y="74930"/>
                  </a:lnTo>
                  <a:cubicBezTo>
                    <a:pt x="11969850" y="100330"/>
                    <a:pt x="11971121" y="127000"/>
                    <a:pt x="11971121" y="153670"/>
                  </a:cubicBezTo>
                  <a:cubicBezTo>
                    <a:pt x="11971121" y="191770"/>
                    <a:pt x="11971121" y="231140"/>
                    <a:pt x="11972391" y="270510"/>
                  </a:cubicBezTo>
                  <a:lnTo>
                    <a:pt x="11972391" y="508000"/>
                  </a:lnTo>
                  <a:cubicBezTo>
                    <a:pt x="11972391" y="661670"/>
                    <a:pt x="11973661" y="815340"/>
                    <a:pt x="11978741" y="965200"/>
                  </a:cubicBezTo>
                  <a:lnTo>
                    <a:pt x="11973661" y="955040"/>
                  </a:lnTo>
                  <a:cubicBezTo>
                    <a:pt x="11976200" y="993140"/>
                    <a:pt x="11976200" y="1033780"/>
                    <a:pt x="11977471" y="1077157"/>
                  </a:cubicBezTo>
                  <a:cubicBezTo>
                    <a:pt x="11977471" y="1101930"/>
                    <a:pt x="11978741" y="1126704"/>
                    <a:pt x="11978741" y="1152853"/>
                  </a:cubicBezTo>
                  <a:cubicBezTo>
                    <a:pt x="11980011" y="1309751"/>
                    <a:pt x="11974931" y="1473530"/>
                    <a:pt x="11978741" y="1630428"/>
                  </a:cubicBezTo>
                  <a:lnTo>
                    <a:pt x="11976200" y="1615288"/>
                  </a:lnTo>
                  <a:cubicBezTo>
                    <a:pt x="11974931" y="1836872"/>
                    <a:pt x="11976200" y="2051574"/>
                    <a:pt x="11977471" y="2263523"/>
                  </a:cubicBezTo>
                  <a:cubicBezTo>
                    <a:pt x="11977471" y="2363993"/>
                    <a:pt x="11976200" y="2464462"/>
                    <a:pt x="11977471" y="2564932"/>
                  </a:cubicBezTo>
                  <a:cubicBezTo>
                    <a:pt x="11976200" y="2786515"/>
                    <a:pt x="11980011" y="2935155"/>
                    <a:pt x="11980011" y="3158115"/>
                  </a:cubicBezTo>
                  <a:lnTo>
                    <a:pt x="11974931" y="3163620"/>
                  </a:lnTo>
                  <a:cubicBezTo>
                    <a:pt x="11992711" y="3537972"/>
                    <a:pt x="11959691" y="3949484"/>
                    <a:pt x="11978741" y="4338976"/>
                  </a:cubicBezTo>
                  <a:lnTo>
                    <a:pt x="11972391" y="4311450"/>
                  </a:lnTo>
                  <a:cubicBezTo>
                    <a:pt x="11982550" y="4372007"/>
                    <a:pt x="11968581" y="4546796"/>
                    <a:pt x="11985091" y="4524776"/>
                  </a:cubicBezTo>
                  <a:lnTo>
                    <a:pt x="11980011" y="4593590"/>
                  </a:lnTo>
                  <a:cubicBezTo>
                    <a:pt x="12001600" y="4857839"/>
                    <a:pt x="11969850" y="5075293"/>
                    <a:pt x="11983821" y="5400099"/>
                  </a:cubicBezTo>
                  <a:lnTo>
                    <a:pt x="11980011" y="5379455"/>
                  </a:lnTo>
                  <a:cubicBezTo>
                    <a:pt x="11982550" y="5466161"/>
                    <a:pt x="11985091" y="5566631"/>
                    <a:pt x="11981281" y="5629940"/>
                  </a:cubicBezTo>
                  <a:cubicBezTo>
                    <a:pt x="11981281" y="5620306"/>
                    <a:pt x="11980011" y="5624435"/>
                    <a:pt x="11978741" y="5603791"/>
                  </a:cubicBezTo>
                  <a:cubicBezTo>
                    <a:pt x="11963500" y="5859646"/>
                    <a:pt x="11980011" y="6137776"/>
                    <a:pt x="11980011" y="6401937"/>
                  </a:cubicBezTo>
                  <a:lnTo>
                    <a:pt x="11972391" y="6371457"/>
                  </a:lnTo>
                  <a:cubicBezTo>
                    <a:pt x="11974931" y="6409557"/>
                    <a:pt x="11976200" y="6459087"/>
                    <a:pt x="11976200" y="6512426"/>
                  </a:cubicBezTo>
                  <a:lnTo>
                    <a:pt x="11976200" y="6673716"/>
                  </a:lnTo>
                  <a:cubicBezTo>
                    <a:pt x="11972391" y="6673716"/>
                    <a:pt x="11969850" y="6672446"/>
                    <a:pt x="11964771" y="6672446"/>
                  </a:cubicBezTo>
                  <a:lnTo>
                    <a:pt x="11962231" y="6673716"/>
                  </a:lnTo>
                  <a:lnTo>
                    <a:pt x="11950800" y="6678796"/>
                  </a:lnTo>
                  <a:lnTo>
                    <a:pt x="11943181" y="6678796"/>
                  </a:lnTo>
                  <a:cubicBezTo>
                    <a:pt x="11922861" y="6673716"/>
                    <a:pt x="11926671" y="6676256"/>
                    <a:pt x="11917781" y="6671177"/>
                  </a:cubicBezTo>
                  <a:cubicBezTo>
                    <a:pt x="11813641" y="6669906"/>
                    <a:pt x="11799671" y="6659746"/>
                    <a:pt x="11726011" y="6654666"/>
                  </a:cubicBezTo>
                  <a:cubicBezTo>
                    <a:pt x="11726011" y="6654666"/>
                    <a:pt x="11727281" y="6654666"/>
                    <a:pt x="11726011" y="6655937"/>
                  </a:cubicBezTo>
                  <a:cubicBezTo>
                    <a:pt x="11675211" y="6664827"/>
                    <a:pt x="11605361" y="6659746"/>
                    <a:pt x="11564721" y="6658477"/>
                  </a:cubicBezTo>
                  <a:lnTo>
                    <a:pt x="11548211" y="6654666"/>
                  </a:lnTo>
                  <a:cubicBezTo>
                    <a:pt x="11524081" y="6645777"/>
                    <a:pt x="11430100" y="6671177"/>
                    <a:pt x="11461850" y="6657206"/>
                  </a:cubicBezTo>
                  <a:cubicBezTo>
                    <a:pt x="11251031" y="6661016"/>
                    <a:pt x="11009731" y="6661016"/>
                    <a:pt x="10482615" y="6661016"/>
                  </a:cubicBezTo>
                  <a:cubicBezTo>
                    <a:pt x="10405936" y="6667366"/>
                    <a:pt x="10063827" y="6661016"/>
                    <a:pt x="10184745" y="6671177"/>
                  </a:cubicBezTo>
                  <a:cubicBezTo>
                    <a:pt x="10049081" y="6658477"/>
                    <a:pt x="9642090" y="6655937"/>
                    <a:pt x="9491681" y="6655937"/>
                  </a:cubicBezTo>
                  <a:cubicBezTo>
                    <a:pt x="9497579" y="6654666"/>
                    <a:pt x="9503477" y="6653396"/>
                    <a:pt x="9527071" y="6653396"/>
                  </a:cubicBezTo>
                  <a:cubicBezTo>
                    <a:pt x="9235100" y="6636887"/>
                    <a:pt x="9179064" y="6668637"/>
                    <a:pt x="8904788" y="6648316"/>
                  </a:cubicBezTo>
                  <a:cubicBezTo>
                    <a:pt x="8860550" y="6662287"/>
                    <a:pt x="8406371" y="6644506"/>
                    <a:pt x="8250063" y="6659746"/>
                  </a:cubicBezTo>
                  <a:cubicBezTo>
                    <a:pt x="8217621" y="6657206"/>
                    <a:pt x="8205824" y="6653396"/>
                    <a:pt x="8217621" y="6652127"/>
                  </a:cubicBezTo>
                  <a:cubicBezTo>
                    <a:pt x="7722154" y="6649587"/>
                    <a:pt x="7176550" y="6648316"/>
                    <a:pt x="6760712" y="6645777"/>
                  </a:cubicBezTo>
                  <a:cubicBezTo>
                    <a:pt x="6403857" y="6658477"/>
                    <a:pt x="5896593" y="6640696"/>
                    <a:pt x="5586926" y="6657206"/>
                  </a:cubicBezTo>
                  <a:cubicBezTo>
                    <a:pt x="5333294" y="6653396"/>
                    <a:pt x="4920404" y="6647046"/>
                    <a:pt x="4566499" y="6653396"/>
                  </a:cubicBezTo>
                  <a:lnTo>
                    <a:pt x="4601890" y="6650856"/>
                  </a:lnTo>
                  <a:cubicBezTo>
                    <a:pt x="4200797" y="6652127"/>
                    <a:pt x="3699432" y="6652127"/>
                    <a:pt x="3425155" y="6663556"/>
                  </a:cubicBezTo>
                  <a:cubicBezTo>
                    <a:pt x="3307187" y="6647046"/>
                    <a:pt x="3133183" y="6650856"/>
                    <a:pt x="2959180" y="6645777"/>
                  </a:cubicBezTo>
                  <a:cubicBezTo>
                    <a:pt x="2690802" y="6653396"/>
                    <a:pt x="2151096" y="6650856"/>
                    <a:pt x="1741156" y="6658477"/>
                  </a:cubicBezTo>
                  <a:cubicBezTo>
                    <a:pt x="1679222" y="6650856"/>
                    <a:pt x="1404946" y="6662287"/>
                    <a:pt x="1384301" y="6650856"/>
                  </a:cubicBezTo>
                  <a:cubicBezTo>
                    <a:pt x="1004570" y="6658477"/>
                    <a:pt x="814070" y="6662287"/>
                    <a:pt x="617220" y="6663556"/>
                  </a:cubicBezTo>
                  <a:lnTo>
                    <a:pt x="318770" y="6663556"/>
                  </a:lnTo>
                  <a:lnTo>
                    <a:pt x="168910" y="6662287"/>
                  </a:lnTo>
                  <a:lnTo>
                    <a:pt x="93980" y="6661016"/>
                  </a:lnTo>
                  <a:lnTo>
                    <a:pt x="58420" y="6661016"/>
                  </a:lnTo>
                  <a:lnTo>
                    <a:pt x="45720" y="6659746"/>
                  </a:lnTo>
                  <a:lnTo>
                    <a:pt x="48260" y="6659746"/>
                  </a:lnTo>
                  <a:cubicBezTo>
                    <a:pt x="52070" y="6517506"/>
                    <a:pt x="55880" y="6377806"/>
                    <a:pt x="58420" y="6243187"/>
                  </a:cubicBezTo>
                  <a:cubicBezTo>
                    <a:pt x="55880" y="6219057"/>
                    <a:pt x="53340" y="6194926"/>
                    <a:pt x="49530" y="6169526"/>
                  </a:cubicBezTo>
                  <a:cubicBezTo>
                    <a:pt x="46990" y="6004426"/>
                    <a:pt x="45720" y="5821546"/>
                    <a:pt x="45720" y="5634069"/>
                  </a:cubicBezTo>
                  <a:cubicBezTo>
                    <a:pt x="46990" y="5588651"/>
                    <a:pt x="48260" y="5541857"/>
                    <a:pt x="45720" y="5493687"/>
                  </a:cubicBezTo>
                  <a:lnTo>
                    <a:pt x="45720" y="5463409"/>
                  </a:lnTo>
                  <a:lnTo>
                    <a:pt x="48260" y="5456527"/>
                  </a:lnTo>
                  <a:lnTo>
                    <a:pt x="49530" y="5382207"/>
                  </a:lnTo>
                  <a:cubicBezTo>
                    <a:pt x="50800" y="5383584"/>
                    <a:pt x="53340" y="5383584"/>
                    <a:pt x="54610" y="5389089"/>
                  </a:cubicBezTo>
                  <a:lnTo>
                    <a:pt x="54610" y="5404228"/>
                  </a:lnTo>
                  <a:lnTo>
                    <a:pt x="54610" y="5390465"/>
                  </a:lnTo>
                  <a:cubicBezTo>
                    <a:pt x="55880" y="5394594"/>
                    <a:pt x="57150" y="5400099"/>
                    <a:pt x="57150" y="5408357"/>
                  </a:cubicBezTo>
                  <a:lnTo>
                    <a:pt x="57150" y="5020242"/>
                  </a:lnTo>
                  <a:cubicBezTo>
                    <a:pt x="58420" y="5022994"/>
                    <a:pt x="59690" y="5025747"/>
                    <a:pt x="58420" y="5035381"/>
                  </a:cubicBezTo>
                  <a:cubicBezTo>
                    <a:pt x="69850" y="4936288"/>
                    <a:pt x="57150" y="4894999"/>
                    <a:pt x="57150" y="4831689"/>
                  </a:cubicBezTo>
                  <a:lnTo>
                    <a:pt x="57150" y="4819303"/>
                  </a:lnTo>
                  <a:cubicBezTo>
                    <a:pt x="57150" y="4797282"/>
                    <a:pt x="59690" y="4773885"/>
                    <a:pt x="63500" y="4743606"/>
                  </a:cubicBezTo>
                  <a:cubicBezTo>
                    <a:pt x="50800" y="4725714"/>
                    <a:pt x="64770" y="4541291"/>
                    <a:pt x="54610" y="4455961"/>
                  </a:cubicBezTo>
                  <a:lnTo>
                    <a:pt x="54610" y="4425682"/>
                  </a:lnTo>
                  <a:cubicBezTo>
                    <a:pt x="57150" y="4420177"/>
                    <a:pt x="58420" y="4417425"/>
                    <a:pt x="59690" y="4421554"/>
                  </a:cubicBezTo>
                  <a:cubicBezTo>
                    <a:pt x="62230" y="4190336"/>
                    <a:pt x="63500" y="3934345"/>
                    <a:pt x="66040" y="3737535"/>
                  </a:cubicBezTo>
                  <a:cubicBezTo>
                    <a:pt x="53340" y="3569627"/>
                    <a:pt x="71120" y="3331528"/>
                    <a:pt x="54610" y="3188393"/>
                  </a:cubicBezTo>
                  <a:cubicBezTo>
                    <a:pt x="58420" y="3068656"/>
                    <a:pt x="64770" y="2875974"/>
                    <a:pt x="58420" y="2709443"/>
                  </a:cubicBezTo>
                  <a:lnTo>
                    <a:pt x="60960" y="2725958"/>
                  </a:lnTo>
                  <a:cubicBezTo>
                    <a:pt x="59690" y="2537406"/>
                    <a:pt x="59690" y="2303436"/>
                    <a:pt x="48260" y="2174064"/>
                  </a:cubicBezTo>
                  <a:cubicBezTo>
                    <a:pt x="64770" y="2119012"/>
                    <a:pt x="60960" y="2037811"/>
                    <a:pt x="66040" y="1956609"/>
                  </a:cubicBezTo>
                  <a:cubicBezTo>
                    <a:pt x="58420" y="1831367"/>
                    <a:pt x="60960" y="1578128"/>
                    <a:pt x="53340" y="1386823"/>
                  </a:cubicBezTo>
                  <a:cubicBezTo>
                    <a:pt x="60960" y="1357921"/>
                    <a:pt x="50800" y="1228549"/>
                    <a:pt x="60960" y="1218915"/>
                  </a:cubicBezTo>
                  <a:cubicBezTo>
                    <a:pt x="53340" y="1028700"/>
                    <a:pt x="49530" y="836930"/>
                    <a:pt x="48260" y="638810"/>
                  </a:cubicBezTo>
                  <a:lnTo>
                    <a:pt x="48260" y="339090"/>
                  </a:lnTo>
                  <a:lnTo>
                    <a:pt x="49530" y="189230"/>
                  </a:lnTo>
                  <a:lnTo>
                    <a:pt x="50800" y="114300"/>
                  </a:lnTo>
                  <a:lnTo>
                    <a:pt x="50800" y="78740"/>
                  </a:lnTo>
                  <a:lnTo>
                    <a:pt x="52070" y="66040"/>
                  </a:lnTo>
                  <a:lnTo>
                    <a:pt x="64770" y="66040"/>
                  </a:lnTo>
                  <a:cubicBezTo>
                    <a:pt x="210820" y="69850"/>
                    <a:pt x="354330" y="73660"/>
                    <a:pt x="492760" y="77470"/>
                  </a:cubicBezTo>
                  <a:cubicBezTo>
                    <a:pt x="558800" y="71120"/>
                    <a:pt x="633730" y="58420"/>
                    <a:pt x="701040" y="50800"/>
                  </a:cubicBezTo>
                  <a:cubicBezTo>
                    <a:pt x="707390" y="52070"/>
                    <a:pt x="707390" y="53340"/>
                    <a:pt x="692150" y="53340"/>
                  </a:cubicBezTo>
                  <a:cubicBezTo>
                    <a:pt x="788670" y="50800"/>
                    <a:pt x="877570" y="62230"/>
                    <a:pt x="974090" y="59690"/>
                  </a:cubicBezTo>
                  <a:cubicBezTo>
                    <a:pt x="972820" y="60960"/>
                    <a:pt x="972820" y="60960"/>
                    <a:pt x="957580" y="63500"/>
                  </a:cubicBezTo>
                  <a:cubicBezTo>
                    <a:pt x="1074634" y="58420"/>
                    <a:pt x="1295825" y="72390"/>
                    <a:pt x="1543559" y="63500"/>
                  </a:cubicBezTo>
                  <a:lnTo>
                    <a:pt x="1558305" y="66040"/>
                  </a:lnTo>
                  <a:lnTo>
                    <a:pt x="1714613" y="62230"/>
                  </a:lnTo>
                  <a:cubicBezTo>
                    <a:pt x="1711664" y="64770"/>
                    <a:pt x="1705765" y="69850"/>
                    <a:pt x="1658578" y="69850"/>
                  </a:cubicBezTo>
                  <a:cubicBezTo>
                    <a:pt x="3563767" y="73660"/>
                    <a:pt x="5527942" y="55880"/>
                    <a:pt x="7483269" y="58420"/>
                  </a:cubicBezTo>
                  <a:lnTo>
                    <a:pt x="7409538" y="62230"/>
                  </a:lnTo>
                  <a:lnTo>
                    <a:pt x="7789986" y="55880"/>
                  </a:lnTo>
                  <a:cubicBezTo>
                    <a:pt x="7787037" y="57150"/>
                    <a:pt x="7769342" y="58420"/>
                    <a:pt x="7751646" y="59690"/>
                  </a:cubicBezTo>
                  <a:cubicBezTo>
                    <a:pt x="8238266" y="66040"/>
                    <a:pt x="8742581" y="55880"/>
                    <a:pt x="9214454" y="57150"/>
                  </a:cubicBezTo>
                  <a:cubicBezTo>
                    <a:pt x="9211506" y="58420"/>
                    <a:pt x="9140724" y="62230"/>
                    <a:pt x="9205607" y="64770"/>
                  </a:cubicBezTo>
                  <a:cubicBezTo>
                    <a:pt x="9556563" y="54610"/>
                    <a:pt x="9768906" y="77470"/>
                    <a:pt x="9942909" y="57150"/>
                  </a:cubicBezTo>
                  <a:cubicBezTo>
                    <a:pt x="9960605" y="58420"/>
                    <a:pt x="9969452" y="62230"/>
                    <a:pt x="9934062" y="64770"/>
                  </a:cubicBezTo>
                  <a:cubicBezTo>
                    <a:pt x="10910250" y="58420"/>
                    <a:pt x="11389461" y="58420"/>
                    <a:pt x="11812371" y="62230"/>
                  </a:cubicBezTo>
                  <a:cubicBezTo>
                    <a:pt x="11860631" y="59690"/>
                    <a:pt x="11911431" y="58420"/>
                    <a:pt x="11962231" y="55880"/>
                  </a:cubicBezTo>
                  <a:lnTo>
                    <a:pt x="11962231" y="20320"/>
                  </a:lnTo>
                  <a:cubicBezTo>
                    <a:pt x="11684101" y="19050"/>
                    <a:pt x="11404701" y="19050"/>
                    <a:pt x="11125301" y="17780"/>
                  </a:cubicBezTo>
                  <a:cubicBezTo>
                    <a:pt x="9229201" y="12700"/>
                    <a:pt x="7418386" y="0"/>
                    <a:pt x="5404075" y="24130"/>
                  </a:cubicBezTo>
                  <a:cubicBezTo>
                    <a:pt x="5407024" y="22860"/>
                    <a:pt x="5389329" y="21590"/>
                    <a:pt x="5442415" y="20320"/>
                  </a:cubicBezTo>
                  <a:cubicBezTo>
                    <a:pt x="4861420" y="24130"/>
                    <a:pt x="4333512" y="17780"/>
                    <a:pt x="3784959" y="21590"/>
                  </a:cubicBezTo>
                  <a:lnTo>
                    <a:pt x="3787908" y="20320"/>
                  </a:lnTo>
                  <a:cubicBezTo>
                    <a:pt x="2437170" y="34290"/>
                    <a:pt x="1002030" y="17780"/>
                    <a:pt x="438150" y="33020"/>
                  </a:cubicBezTo>
                  <a:lnTo>
                    <a:pt x="19050" y="33020"/>
                  </a:lnTo>
                  <a:lnTo>
                    <a:pt x="19050" y="78740"/>
                  </a:lnTo>
                  <a:cubicBezTo>
                    <a:pt x="19050" y="213360"/>
                    <a:pt x="20320" y="350520"/>
                    <a:pt x="20320" y="488950"/>
                  </a:cubicBezTo>
                  <a:cubicBezTo>
                    <a:pt x="7620" y="951230"/>
                    <a:pt x="11430" y="1437746"/>
                    <a:pt x="20320" y="1935965"/>
                  </a:cubicBezTo>
                  <a:cubicBezTo>
                    <a:pt x="26670" y="2551169"/>
                    <a:pt x="8890" y="3147104"/>
                    <a:pt x="13970" y="3760932"/>
                  </a:cubicBezTo>
                  <a:cubicBezTo>
                    <a:pt x="7620" y="4230249"/>
                    <a:pt x="21590" y="4717457"/>
                    <a:pt x="25400" y="5200536"/>
                  </a:cubicBezTo>
                  <a:cubicBezTo>
                    <a:pt x="20320" y="5380831"/>
                    <a:pt x="13970" y="5566631"/>
                    <a:pt x="15240" y="5747887"/>
                  </a:cubicBezTo>
                  <a:lnTo>
                    <a:pt x="19050" y="5735187"/>
                  </a:lnTo>
                  <a:cubicBezTo>
                    <a:pt x="13970" y="5784716"/>
                    <a:pt x="15240" y="5839326"/>
                    <a:pt x="19050" y="5891396"/>
                  </a:cubicBezTo>
                  <a:cubicBezTo>
                    <a:pt x="17780" y="5952357"/>
                    <a:pt x="17780" y="6014587"/>
                    <a:pt x="19050" y="6076816"/>
                  </a:cubicBezTo>
                  <a:cubicBezTo>
                    <a:pt x="19050" y="6078087"/>
                    <a:pt x="19050" y="6080626"/>
                    <a:pt x="17780" y="6081896"/>
                  </a:cubicBezTo>
                  <a:lnTo>
                    <a:pt x="16510" y="6069196"/>
                  </a:lnTo>
                  <a:cubicBezTo>
                    <a:pt x="12700" y="6093326"/>
                    <a:pt x="15240" y="6121266"/>
                    <a:pt x="19050" y="6149207"/>
                  </a:cubicBezTo>
                  <a:cubicBezTo>
                    <a:pt x="19050" y="6173337"/>
                    <a:pt x="20320" y="6196196"/>
                    <a:pt x="20320" y="6220326"/>
                  </a:cubicBezTo>
                  <a:lnTo>
                    <a:pt x="24130" y="6415907"/>
                  </a:lnTo>
                  <a:cubicBezTo>
                    <a:pt x="21590" y="6465437"/>
                    <a:pt x="34290" y="6588627"/>
                    <a:pt x="15240" y="6592437"/>
                  </a:cubicBezTo>
                  <a:cubicBezTo>
                    <a:pt x="15240" y="6549256"/>
                    <a:pt x="6350" y="6659746"/>
                    <a:pt x="1270" y="6563227"/>
                  </a:cubicBezTo>
                  <a:cubicBezTo>
                    <a:pt x="0" y="6574656"/>
                    <a:pt x="0" y="6602596"/>
                    <a:pt x="0" y="6631806"/>
                  </a:cubicBezTo>
                  <a:cubicBezTo>
                    <a:pt x="0" y="6640696"/>
                    <a:pt x="1270" y="6649587"/>
                    <a:pt x="1270" y="6657206"/>
                  </a:cubicBezTo>
                  <a:cubicBezTo>
                    <a:pt x="2540" y="6674987"/>
                    <a:pt x="5080" y="6687687"/>
                    <a:pt x="7620" y="6683877"/>
                  </a:cubicBezTo>
                  <a:cubicBezTo>
                    <a:pt x="17780" y="6694037"/>
                    <a:pt x="25400" y="6738487"/>
                    <a:pt x="33020" y="6677527"/>
                  </a:cubicBezTo>
                  <a:lnTo>
                    <a:pt x="60960" y="6677527"/>
                  </a:lnTo>
                  <a:cubicBezTo>
                    <a:pt x="91440" y="6677527"/>
                    <a:pt x="121920" y="6677527"/>
                    <a:pt x="152400" y="6678796"/>
                  </a:cubicBezTo>
                  <a:cubicBezTo>
                    <a:pt x="194310" y="6680067"/>
                    <a:pt x="234950" y="6681337"/>
                    <a:pt x="273050" y="6682606"/>
                  </a:cubicBezTo>
                  <a:cubicBezTo>
                    <a:pt x="991870" y="6709277"/>
                    <a:pt x="2561036" y="6692767"/>
                    <a:pt x="4230290" y="6676256"/>
                  </a:cubicBezTo>
                  <a:cubicBezTo>
                    <a:pt x="5645910" y="6685146"/>
                    <a:pt x="7061531" y="6664827"/>
                    <a:pt x="8438813" y="6677527"/>
                  </a:cubicBezTo>
                  <a:cubicBezTo>
                    <a:pt x="7677916" y="6680067"/>
                    <a:pt x="6925868" y="6685146"/>
                    <a:pt x="6141378" y="6688956"/>
                  </a:cubicBezTo>
                  <a:cubicBezTo>
                    <a:pt x="6159073" y="6687687"/>
                    <a:pt x="6167920" y="6686417"/>
                    <a:pt x="6185616" y="6685146"/>
                  </a:cubicBezTo>
                  <a:cubicBezTo>
                    <a:pt x="6126632" y="6687687"/>
                    <a:pt x="6061749" y="6691496"/>
                    <a:pt x="5993917" y="6690227"/>
                  </a:cubicBezTo>
                  <a:cubicBezTo>
                    <a:pt x="5976222" y="6688956"/>
                    <a:pt x="6011612" y="6687687"/>
                    <a:pt x="6035206" y="6686417"/>
                  </a:cubicBezTo>
                  <a:cubicBezTo>
                    <a:pt x="5775675" y="6676256"/>
                    <a:pt x="5277259" y="6692767"/>
                    <a:pt x="5115052" y="6685146"/>
                  </a:cubicBezTo>
                  <a:cubicBezTo>
                    <a:pt x="5041322" y="6686417"/>
                    <a:pt x="5008881" y="6690227"/>
                    <a:pt x="5050170" y="6694037"/>
                  </a:cubicBezTo>
                  <a:cubicBezTo>
                    <a:pt x="4094625" y="6696577"/>
                    <a:pt x="3071250" y="6699117"/>
                    <a:pt x="2095061" y="6706737"/>
                  </a:cubicBezTo>
                  <a:cubicBezTo>
                    <a:pt x="2047874" y="6705467"/>
                    <a:pt x="2039026" y="6702927"/>
                    <a:pt x="2053772" y="6699117"/>
                  </a:cubicBezTo>
                  <a:cubicBezTo>
                    <a:pt x="1222095" y="6715627"/>
                    <a:pt x="735330" y="6709277"/>
                    <a:pt x="368300" y="6706737"/>
                  </a:cubicBezTo>
                  <a:cubicBezTo>
                    <a:pt x="354330" y="6710546"/>
                    <a:pt x="405130" y="6711817"/>
                    <a:pt x="369570" y="6715627"/>
                  </a:cubicBezTo>
                  <a:cubicBezTo>
                    <a:pt x="487680" y="6720706"/>
                    <a:pt x="585470" y="6705467"/>
                    <a:pt x="692150" y="6713087"/>
                  </a:cubicBezTo>
                  <a:lnTo>
                    <a:pt x="678180" y="6716896"/>
                  </a:lnTo>
                  <a:cubicBezTo>
                    <a:pt x="755650" y="6719437"/>
                    <a:pt x="693420" y="6706737"/>
                    <a:pt x="774700" y="6711817"/>
                  </a:cubicBezTo>
                  <a:cubicBezTo>
                    <a:pt x="806450" y="6715627"/>
                    <a:pt x="767080" y="6716896"/>
                    <a:pt x="781050" y="6718167"/>
                  </a:cubicBezTo>
                  <a:cubicBezTo>
                    <a:pt x="946150" y="6716896"/>
                    <a:pt x="1239790" y="6720706"/>
                    <a:pt x="1602543" y="6710546"/>
                  </a:cubicBezTo>
                  <a:cubicBezTo>
                    <a:pt x="1691019" y="6719437"/>
                    <a:pt x="2015432" y="6710546"/>
                    <a:pt x="2156995" y="6719437"/>
                  </a:cubicBezTo>
                  <a:cubicBezTo>
                    <a:pt x="2257268" y="6715627"/>
                    <a:pt x="2354592" y="6716896"/>
                    <a:pt x="2392931" y="6710546"/>
                  </a:cubicBezTo>
                  <a:cubicBezTo>
                    <a:pt x="3737771" y="6715627"/>
                    <a:pt x="5112103" y="6706737"/>
                    <a:pt x="6489384" y="6706737"/>
                  </a:cubicBezTo>
                  <a:cubicBezTo>
                    <a:pt x="7135261" y="6688956"/>
                    <a:pt x="7905006" y="6710546"/>
                    <a:pt x="8671800" y="6704196"/>
                  </a:cubicBezTo>
                  <a:cubicBezTo>
                    <a:pt x="8677699" y="6704196"/>
                    <a:pt x="8674749" y="6705467"/>
                    <a:pt x="8671800" y="6705467"/>
                  </a:cubicBezTo>
                  <a:cubicBezTo>
                    <a:pt x="8922483" y="6701656"/>
                    <a:pt x="9285235" y="6699117"/>
                    <a:pt x="9583106" y="6701656"/>
                  </a:cubicBezTo>
                  <a:lnTo>
                    <a:pt x="9836738" y="6694037"/>
                  </a:lnTo>
                  <a:cubicBezTo>
                    <a:pt x="10405936" y="6699117"/>
                    <a:pt x="10981032" y="6701656"/>
                    <a:pt x="11237061" y="6701656"/>
                  </a:cubicBezTo>
                  <a:lnTo>
                    <a:pt x="11875871" y="6701656"/>
                  </a:lnTo>
                  <a:cubicBezTo>
                    <a:pt x="11872061" y="6702927"/>
                    <a:pt x="11860631" y="6704196"/>
                    <a:pt x="11836500" y="6705467"/>
                  </a:cubicBezTo>
                  <a:cubicBezTo>
                    <a:pt x="11855550" y="6706737"/>
                    <a:pt x="11927941" y="6706737"/>
                    <a:pt x="11963500" y="6702927"/>
                  </a:cubicBezTo>
                  <a:cubicBezTo>
                    <a:pt x="11968581" y="6702927"/>
                    <a:pt x="11973661" y="6701656"/>
                    <a:pt x="11977471" y="6701656"/>
                  </a:cubicBezTo>
                  <a:lnTo>
                    <a:pt x="12002871" y="6701656"/>
                  </a:lnTo>
                  <a:lnTo>
                    <a:pt x="12002871" y="6686417"/>
                  </a:lnTo>
                  <a:cubicBezTo>
                    <a:pt x="12010491" y="6682606"/>
                    <a:pt x="11996521" y="6683877"/>
                    <a:pt x="12002871" y="6676256"/>
                  </a:cubicBezTo>
                  <a:lnTo>
                    <a:pt x="12002871" y="6370187"/>
                  </a:lnTo>
                  <a:cubicBezTo>
                    <a:pt x="12007950" y="6389237"/>
                    <a:pt x="12000331" y="6452737"/>
                    <a:pt x="12009221" y="6443846"/>
                  </a:cubicBezTo>
                  <a:cubicBezTo>
                    <a:pt x="12013031" y="6399396"/>
                    <a:pt x="12006681" y="6380346"/>
                    <a:pt x="12002871" y="6370187"/>
                  </a:cubicBezTo>
                  <a:cubicBezTo>
                    <a:pt x="12002871" y="6188576"/>
                    <a:pt x="12004141" y="6005696"/>
                    <a:pt x="12004141" y="5824087"/>
                  </a:cubicBezTo>
                  <a:cubicBezTo>
                    <a:pt x="12005411" y="5708516"/>
                    <a:pt x="12005411" y="5585899"/>
                    <a:pt x="12006681" y="5463409"/>
                  </a:cubicBezTo>
                  <a:cubicBezTo>
                    <a:pt x="12013031" y="5763126"/>
                    <a:pt x="12007950" y="6051416"/>
                    <a:pt x="12006681" y="6334626"/>
                  </a:cubicBezTo>
                  <a:cubicBezTo>
                    <a:pt x="12010491" y="6348596"/>
                    <a:pt x="12011761" y="6297796"/>
                    <a:pt x="12015571" y="6333357"/>
                  </a:cubicBezTo>
                  <a:cubicBezTo>
                    <a:pt x="12020650" y="6215246"/>
                    <a:pt x="12005411" y="6117457"/>
                    <a:pt x="12013031" y="6010776"/>
                  </a:cubicBezTo>
                  <a:lnTo>
                    <a:pt x="12016841" y="6024746"/>
                  </a:lnTo>
                  <a:cubicBezTo>
                    <a:pt x="12019381" y="5947276"/>
                    <a:pt x="12006681" y="6009507"/>
                    <a:pt x="12011761" y="5928226"/>
                  </a:cubicBezTo>
                  <a:cubicBezTo>
                    <a:pt x="12016841" y="5899016"/>
                    <a:pt x="12018111" y="5939657"/>
                    <a:pt x="12019381" y="5924416"/>
                  </a:cubicBezTo>
                  <a:close/>
                  <a:moveTo>
                    <a:pt x="11546941" y="6674987"/>
                  </a:moveTo>
                  <a:lnTo>
                    <a:pt x="11574881" y="6674987"/>
                  </a:lnTo>
                  <a:cubicBezTo>
                    <a:pt x="11568531" y="6673716"/>
                    <a:pt x="11559641" y="6673716"/>
                    <a:pt x="11546941" y="6674987"/>
                  </a:cubicBezTo>
                  <a:close/>
                </a:path>
              </a:pathLst>
            </a:custGeom>
            <a:solidFill>
              <a:srgbClr val="C23D39"/>
            </a:solid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3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2180"/>
          <a:stretch>
            <a:fillRect/>
          </a:stretch>
        </p:blipFill>
        <p:spPr>
          <a:xfrm>
            <a:off x="1450577" y="878463"/>
            <a:ext cx="1648863" cy="163654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11897" y="2902723"/>
            <a:ext cx="3108937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140"/>
              </a:lnSpc>
            </a:pPr>
            <a:r>
              <a:rPr lang="en-US" sz="4652" dirty="0">
                <a:solidFill>
                  <a:srgbClr val="FFFFFF"/>
                </a:solidFill>
                <a:latin typeface="Roboto Condensed Bold"/>
              </a:rPr>
              <a:t>THE WORLD</a:t>
            </a:r>
            <a:r>
              <a:rPr lang="en-US" sz="4652" dirty="0">
                <a:solidFill>
                  <a:srgbClr val="000000"/>
                </a:solidFill>
                <a:latin typeface="Roboto Condensed Bold"/>
              </a:rPr>
              <a:t> 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8915400"/>
            <a:ext cx="23412450" cy="1377460"/>
            <a:chOff x="0" y="0"/>
            <a:chExt cx="7919767" cy="4659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919767" cy="465956"/>
            </a:xfrm>
            <a:custGeom>
              <a:avLst/>
              <a:gdLst/>
              <a:ahLst/>
              <a:cxnLst/>
              <a:rect l="l" t="t" r="r" b="b"/>
              <a:pathLst>
                <a:path w="7919767" h="465956">
                  <a:moveTo>
                    <a:pt x="0" y="0"/>
                  </a:moveTo>
                  <a:lnTo>
                    <a:pt x="7919767" y="0"/>
                  </a:lnTo>
                  <a:lnTo>
                    <a:pt x="7919767" y="465956"/>
                  </a:lnTo>
                  <a:lnTo>
                    <a:pt x="0" y="46595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275008" y="8915400"/>
            <a:ext cx="16140993" cy="2197640"/>
            <a:chOff x="0" y="0"/>
            <a:chExt cx="21521324" cy="2930187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1521324" cy="2930187"/>
              <a:chOff x="0" y="0"/>
              <a:chExt cx="3623758" cy="49338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623757" cy="493385"/>
              </a:xfrm>
              <a:custGeom>
                <a:avLst/>
                <a:gdLst/>
                <a:ahLst/>
                <a:cxnLst/>
                <a:rect l="l" t="t" r="r" b="b"/>
                <a:pathLst>
                  <a:path w="3623757" h="493385">
                    <a:moveTo>
                      <a:pt x="0" y="0"/>
                    </a:moveTo>
                    <a:lnTo>
                      <a:pt x="3623757" y="0"/>
                    </a:lnTo>
                    <a:lnTo>
                      <a:pt x="3623757" y="493385"/>
                    </a:lnTo>
                    <a:lnTo>
                      <a:pt x="0" y="49338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 t="2054" b="10196"/>
            <a:stretch>
              <a:fillRect/>
            </a:stretch>
          </p:blipFill>
          <p:spPr>
            <a:xfrm>
              <a:off x="5166658" y="149851"/>
              <a:ext cx="1855614" cy="1470883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 b="14870"/>
            <a:stretch>
              <a:fillRect/>
            </a:stretch>
          </p:blipFill>
          <p:spPr>
            <a:xfrm>
              <a:off x="10069376" y="368847"/>
              <a:ext cx="1816213" cy="115960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194446" y="276561"/>
              <a:ext cx="1399163" cy="1344174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2662532" y="305492"/>
              <a:ext cx="3075465" cy="115960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7562900" y="276561"/>
              <a:ext cx="1794541" cy="1344174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-284787" y="4520502"/>
            <a:ext cx="4222905" cy="2705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1117"/>
              </a:lnSpc>
            </a:pPr>
            <a:r>
              <a:rPr lang="en-US" sz="19000" dirty="0">
                <a:solidFill>
                  <a:srgbClr val="FFFFFF"/>
                </a:solidFill>
                <a:latin typeface="Norwester Bold"/>
              </a:rPr>
              <a:t>US</a:t>
            </a:r>
            <a:r>
              <a:rPr lang="en-US" sz="23727" dirty="0">
                <a:solidFill>
                  <a:srgbClr val="FF1616"/>
                </a:solidFill>
                <a:latin typeface="Norwester Bold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479667" y="1182601"/>
            <a:ext cx="7217267" cy="632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1"/>
              </a:lnSpc>
            </a:pPr>
            <a:r>
              <a:rPr lang="en-US" sz="3962" spc="118" dirty="0">
                <a:solidFill>
                  <a:srgbClr val="FFFFFF"/>
                </a:solidFill>
                <a:latin typeface="Raleway Bold Italics"/>
              </a:rPr>
              <a:t>Donate with Confidence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257562" y="520138"/>
            <a:ext cx="10289755" cy="1425725"/>
            <a:chOff x="0" y="0"/>
            <a:chExt cx="13719674" cy="1900966"/>
          </a:xfrm>
        </p:grpSpPr>
        <p:sp>
          <p:nvSpPr>
            <p:cNvPr id="21" name="TextBox 21"/>
            <p:cNvSpPr txBox="1"/>
            <p:nvPr/>
          </p:nvSpPr>
          <p:spPr>
            <a:xfrm>
              <a:off x="3136900" y="-5046"/>
              <a:ext cx="10582774" cy="955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58"/>
                </a:lnSpc>
              </a:pPr>
              <a:r>
                <a:rPr lang="en-US" sz="4327">
                  <a:solidFill>
                    <a:srgbClr val="FFDB15"/>
                  </a:solidFill>
                  <a:latin typeface="Open Sans 2 Bold"/>
                </a:rPr>
                <a:t>TOGETHER WE SERVE BETTER</a:t>
              </a:r>
            </a:p>
          </p:txBody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0" y="0"/>
              <a:ext cx="3133528" cy="1900966"/>
            </a:xfrm>
            <a:prstGeom prst="rect">
              <a:avLst/>
            </a:prstGeom>
          </p:spPr>
        </p:pic>
      </p:grpSp>
      <p:sp>
        <p:nvSpPr>
          <p:cNvPr id="23" name="TextBox 23"/>
          <p:cNvSpPr txBox="1"/>
          <p:nvPr/>
        </p:nvSpPr>
        <p:spPr>
          <a:xfrm>
            <a:off x="492350" y="3610973"/>
            <a:ext cx="3228484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473"/>
              </a:lnSpc>
            </a:pPr>
            <a:r>
              <a:rPr lang="en-US" sz="8397" dirty="0">
                <a:solidFill>
                  <a:srgbClr val="FFDE59"/>
                </a:solidFill>
                <a:latin typeface="Roboto Condensed Bold"/>
              </a:rPr>
              <a:t>NEEDS 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7818" y="6889623"/>
            <a:ext cx="2745279" cy="272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8"/>
              </a:lnSpc>
            </a:pPr>
            <a:r>
              <a:rPr lang="en-US" sz="2223">
                <a:solidFill>
                  <a:srgbClr val="FFDE59"/>
                </a:solidFill>
                <a:latin typeface="Open Sans 2 Bold"/>
              </a:rPr>
              <a:t>TO FIGHT AGAINST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09634" y="7251930"/>
            <a:ext cx="3011200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19"/>
              </a:lnSpc>
            </a:pPr>
            <a:r>
              <a:rPr lang="en-US" sz="4800" dirty="0">
                <a:solidFill>
                  <a:srgbClr val="FFFFFF"/>
                </a:solidFill>
                <a:latin typeface="Norwester Bold"/>
              </a:rPr>
              <a:t>COVID-19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85475" y="9350823"/>
            <a:ext cx="4796489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3"/>
              </a:lnSpc>
              <a:spcBef>
                <a:spcPct val="0"/>
              </a:spcBef>
            </a:pPr>
            <a:r>
              <a:rPr lang="en-US" sz="3802" spc="285" dirty="0">
                <a:solidFill>
                  <a:srgbClr val="721E1E"/>
                </a:solidFill>
                <a:latin typeface="Cooper Hewitt"/>
              </a:rPr>
              <a:t>www.sewausa.org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2165371" y="4998923"/>
            <a:ext cx="2778583" cy="1612828"/>
            <a:chOff x="0" y="0"/>
            <a:chExt cx="3704778" cy="2150437"/>
          </a:xfrm>
        </p:grpSpPr>
        <p:grpSp>
          <p:nvGrpSpPr>
            <p:cNvPr id="30" name="Group 30"/>
            <p:cNvGrpSpPr/>
            <p:nvPr/>
          </p:nvGrpSpPr>
          <p:grpSpPr>
            <a:xfrm>
              <a:off x="559107" y="0"/>
              <a:ext cx="2482916" cy="2150437"/>
              <a:chOff x="0" y="0"/>
              <a:chExt cx="6202680" cy="53721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1C938B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0" y="570524"/>
              <a:ext cx="3704778" cy="992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7"/>
                </a:lnSpc>
                <a:spcBef>
                  <a:spcPct val="0"/>
                </a:spcBef>
              </a:pPr>
              <a:r>
                <a:rPr lang="en-US" sz="2298" spc="172">
                  <a:solidFill>
                    <a:srgbClr val="FFFFFF"/>
                  </a:solidFill>
                  <a:latin typeface="Oswald"/>
                </a:rPr>
                <a:t> DONATION </a:t>
              </a:r>
            </a:p>
            <a:p>
              <a:pPr algn="ctr">
                <a:lnSpc>
                  <a:spcPts val="2987"/>
                </a:lnSpc>
                <a:spcBef>
                  <a:spcPct val="0"/>
                </a:spcBef>
              </a:pPr>
              <a:r>
                <a:rPr lang="en-US" sz="2298" spc="172">
                  <a:solidFill>
                    <a:srgbClr val="FFFFFF"/>
                  </a:solidFill>
                  <a:latin typeface="Oswald"/>
                </a:rPr>
                <a:t>BY CHECK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650871" y="4988300"/>
            <a:ext cx="1862187" cy="1612828"/>
            <a:chOff x="0" y="0"/>
            <a:chExt cx="6202680" cy="53721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C938B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4157790" y="5410807"/>
            <a:ext cx="2778583" cy="748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  <a:spcBef>
                <a:spcPct val="0"/>
              </a:spcBef>
            </a:pPr>
            <a:r>
              <a:rPr lang="en-US" sz="2298" spc="172">
                <a:solidFill>
                  <a:srgbClr val="FFFFFF"/>
                </a:solidFill>
                <a:latin typeface="Oswald"/>
              </a:rPr>
              <a:t>ONLINE</a:t>
            </a:r>
          </a:p>
          <a:p>
            <a:pPr algn="ctr">
              <a:lnSpc>
                <a:spcPts val="2987"/>
              </a:lnSpc>
              <a:spcBef>
                <a:spcPct val="0"/>
              </a:spcBef>
            </a:pPr>
            <a:r>
              <a:rPr lang="en-US" sz="2298" spc="172">
                <a:solidFill>
                  <a:srgbClr val="FFFFFF"/>
                </a:solidFill>
                <a:latin typeface="Oswald"/>
              </a:rPr>
              <a:t>DONATION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7362515" y="4998923"/>
            <a:ext cx="1940383" cy="1612828"/>
            <a:chOff x="0" y="0"/>
            <a:chExt cx="2587178" cy="2150437"/>
          </a:xfrm>
        </p:grpSpPr>
        <p:grpSp>
          <p:nvGrpSpPr>
            <p:cNvPr id="37" name="Group 37"/>
            <p:cNvGrpSpPr/>
            <p:nvPr/>
          </p:nvGrpSpPr>
          <p:grpSpPr>
            <a:xfrm>
              <a:off x="52131" y="0"/>
              <a:ext cx="2482916" cy="2150437"/>
              <a:chOff x="0" y="0"/>
              <a:chExt cx="6202680" cy="53721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1C938B"/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0" y="415533"/>
              <a:ext cx="2587178" cy="992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7"/>
                </a:lnSpc>
                <a:spcBef>
                  <a:spcPct val="0"/>
                </a:spcBef>
              </a:pPr>
              <a:r>
                <a:rPr lang="en-US" sz="2298" spc="172">
                  <a:solidFill>
                    <a:srgbClr val="FFFFFF"/>
                  </a:solidFill>
                  <a:latin typeface="Oswald"/>
                </a:rPr>
                <a:t>WIRE </a:t>
              </a:r>
            </a:p>
            <a:p>
              <a:pPr algn="ctr">
                <a:lnSpc>
                  <a:spcPts val="2987"/>
                </a:lnSpc>
                <a:spcBef>
                  <a:spcPct val="0"/>
                </a:spcBef>
              </a:pPr>
              <a:r>
                <a:rPr lang="en-US" sz="2298" spc="172">
                  <a:solidFill>
                    <a:srgbClr val="FFFFFF"/>
                  </a:solidFill>
                  <a:latin typeface="Oswald"/>
                </a:rPr>
                <a:t>TRANSFER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5463149" y="4988300"/>
            <a:ext cx="1862187" cy="1612828"/>
            <a:chOff x="0" y="0"/>
            <a:chExt cx="2482916" cy="2150437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2482916" cy="2150437"/>
              <a:chOff x="0" y="0"/>
              <a:chExt cx="6202680" cy="53721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1C938B"/>
              </a:solidFill>
            </p:spPr>
          </p:sp>
        </p:grpSp>
        <p:sp>
          <p:nvSpPr>
            <p:cNvPr id="43" name="TextBox 43"/>
            <p:cNvSpPr txBox="1"/>
            <p:nvPr/>
          </p:nvSpPr>
          <p:spPr>
            <a:xfrm>
              <a:off x="438869" y="602157"/>
              <a:ext cx="1698178" cy="992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7"/>
                </a:lnSpc>
                <a:spcBef>
                  <a:spcPct val="0"/>
                </a:spcBef>
              </a:pPr>
              <a:r>
                <a:rPr lang="en-US" sz="2298" spc="172">
                  <a:solidFill>
                    <a:srgbClr val="FFFFFF"/>
                  </a:solidFill>
                  <a:latin typeface="Oswald"/>
                </a:rPr>
                <a:t>ZELLE </a:t>
              </a:r>
            </a:p>
            <a:p>
              <a:pPr algn="ctr">
                <a:lnSpc>
                  <a:spcPts val="2987"/>
                </a:lnSpc>
                <a:spcBef>
                  <a:spcPct val="0"/>
                </a:spcBef>
              </a:pPr>
              <a:r>
                <a:rPr lang="en-US" sz="2298" spc="172">
                  <a:solidFill>
                    <a:srgbClr val="FFFFFF"/>
                  </a:solidFill>
                  <a:latin typeface="Oswald"/>
                </a:rPr>
                <a:t>PAY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0028999" y="4998923"/>
            <a:ext cx="1862187" cy="1612828"/>
            <a:chOff x="0" y="0"/>
            <a:chExt cx="2482916" cy="2150437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0"/>
              <a:ext cx="2482916" cy="2150437"/>
              <a:chOff x="0" y="0"/>
              <a:chExt cx="6202680" cy="53721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1C938B"/>
              </a:solidFill>
            </p:spPr>
          </p:sp>
        </p:grpSp>
        <p:sp>
          <p:nvSpPr>
            <p:cNvPr id="47" name="TextBox 47"/>
            <p:cNvSpPr txBox="1"/>
            <p:nvPr/>
          </p:nvSpPr>
          <p:spPr>
            <a:xfrm>
              <a:off x="438869" y="602157"/>
              <a:ext cx="1698178" cy="992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7"/>
                </a:lnSpc>
                <a:spcBef>
                  <a:spcPct val="0"/>
                </a:spcBef>
              </a:pPr>
              <a:r>
                <a:rPr lang="en-US" sz="2298" spc="172">
                  <a:solidFill>
                    <a:srgbClr val="FFFFFF"/>
                  </a:solidFill>
                  <a:latin typeface="Oswald"/>
                </a:rPr>
                <a:t>PAY </a:t>
              </a:r>
            </a:p>
            <a:p>
              <a:pPr algn="ctr">
                <a:lnSpc>
                  <a:spcPts val="2987"/>
                </a:lnSpc>
                <a:spcBef>
                  <a:spcPct val="0"/>
                </a:spcBef>
              </a:pPr>
              <a:r>
                <a:rPr lang="en-US" sz="2298" spc="172">
                  <a:solidFill>
                    <a:srgbClr val="FFFFFF"/>
                  </a:solidFill>
                  <a:latin typeface="Oswald"/>
                </a:rPr>
                <a:t>PAL</a:t>
              </a:r>
            </a:p>
          </p:txBody>
        </p:sp>
      </p:grpSp>
      <p:pic>
        <p:nvPicPr>
          <p:cNvPr id="48" name="Picture 48"/>
          <p:cNvPicPr>
            <a:picLocks noChangeAspect="1"/>
          </p:cNvPicPr>
          <p:nvPr/>
        </p:nvPicPr>
        <p:blipFill>
          <a:blip r:embed="rId9"/>
          <a:srcRect b="8817"/>
          <a:stretch>
            <a:fillRect/>
          </a:stretch>
        </p:blipFill>
        <p:spPr>
          <a:xfrm>
            <a:off x="4874450" y="3293666"/>
            <a:ext cx="1415029" cy="1443644"/>
          </a:xfrm>
          <a:prstGeom prst="rect">
            <a:avLst/>
          </a:prstGeom>
        </p:spPr>
      </p:pic>
      <p:grpSp>
        <p:nvGrpSpPr>
          <p:cNvPr id="49" name="Group 49"/>
          <p:cNvGrpSpPr/>
          <p:nvPr/>
        </p:nvGrpSpPr>
        <p:grpSpPr>
          <a:xfrm>
            <a:off x="7625192" y="3318597"/>
            <a:ext cx="1415029" cy="1415029"/>
            <a:chOff x="0" y="0"/>
            <a:chExt cx="1913890" cy="191389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89102" y="2935454"/>
            <a:ext cx="2186902" cy="2186902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11"/>
          <a:srcRect t="1147" b="1147"/>
          <a:stretch>
            <a:fillRect/>
          </a:stretch>
        </p:blipFill>
        <p:spPr>
          <a:xfrm>
            <a:off x="12858851" y="3235871"/>
            <a:ext cx="1391623" cy="1423750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12"/>
          <a:srcRect b="8817"/>
          <a:stretch>
            <a:fillRect/>
          </a:stretch>
        </p:blipFill>
        <p:spPr>
          <a:xfrm>
            <a:off x="15604595" y="3310767"/>
            <a:ext cx="1431741" cy="1409442"/>
          </a:xfrm>
          <a:prstGeom prst="rect">
            <a:avLst/>
          </a:prstGeom>
        </p:spPr>
      </p:pic>
      <p:grpSp>
        <p:nvGrpSpPr>
          <p:cNvPr id="54" name="Group 54"/>
          <p:cNvGrpSpPr/>
          <p:nvPr/>
        </p:nvGrpSpPr>
        <p:grpSpPr>
          <a:xfrm>
            <a:off x="10274776" y="3232022"/>
            <a:ext cx="1431449" cy="1431449"/>
            <a:chOff x="0" y="0"/>
            <a:chExt cx="1908599" cy="1908599"/>
          </a:xfrm>
        </p:grpSpPr>
        <p:grpSp>
          <p:nvGrpSpPr>
            <p:cNvPr id="55" name="Group 55"/>
            <p:cNvGrpSpPr/>
            <p:nvPr/>
          </p:nvGrpSpPr>
          <p:grpSpPr>
            <a:xfrm>
              <a:off x="0" y="21894"/>
              <a:ext cx="1886705" cy="1886705"/>
              <a:chOff x="0" y="0"/>
              <a:chExt cx="1913890" cy="191389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0" y="0"/>
              <a:ext cx="1908599" cy="1908599"/>
            </a:xfrm>
            <a:prstGeom prst="rect">
              <a:avLst/>
            </a:prstGeom>
          </p:spPr>
        </p:pic>
      </p:grpSp>
      <p:sp>
        <p:nvSpPr>
          <p:cNvPr id="58" name="TextBox 58"/>
          <p:cNvSpPr txBox="1"/>
          <p:nvPr/>
        </p:nvSpPr>
        <p:spPr>
          <a:xfrm>
            <a:off x="12381113" y="6783621"/>
            <a:ext cx="2347098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1200" spc="90">
                <a:solidFill>
                  <a:srgbClr val="FFFFFF"/>
                </a:solidFill>
                <a:latin typeface="Open Sans 2"/>
              </a:rPr>
              <a:t>MAKE CHECKS PAYABLE TO  “SEWA INTERNATIONAL INC,  AND MAIL ON SEWA INTERNATIONAL INC,   PO BOX 820867   HOUSTON TX 77282-0867 </a:t>
            </a:r>
          </a:p>
          <a:p>
            <a:pPr algn="ctr">
              <a:lnSpc>
                <a:spcPts val="1560"/>
              </a:lnSpc>
              <a:spcBef>
                <a:spcPct val="0"/>
              </a:spcBef>
            </a:pPr>
            <a:endParaRPr lang="en-US" sz="1200" spc="90">
              <a:solidFill>
                <a:srgbClr val="FFFFFF"/>
              </a:solidFill>
              <a:latin typeface="Open Sans 2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7764360" y="6824238"/>
            <a:ext cx="1136692" cy="78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1200" spc="90">
                <a:solidFill>
                  <a:srgbClr val="FFFFFF"/>
                </a:solidFill>
                <a:latin typeface="Open Sans 2"/>
              </a:rPr>
              <a:t>EMAIL IT TO ACCOUNTS@SEWAUSA.ORG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151559" y="6783621"/>
            <a:ext cx="2778583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1200" spc="90">
                <a:solidFill>
                  <a:srgbClr val="FFFFFF"/>
                </a:solidFill>
                <a:latin typeface="Open Sans 2"/>
              </a:rPr>
              <a:t>WWW.SEWAUSA.ORG/DONATE, CHOOSE PROJECT,CHOOSE CHAPTER, CHOOSE TYPE OF PAYMENT,ENTER AMOUNT –OPTION-MONTHLY RECURRING DONATION</a:t>
            </a:r>
          </a:p>
          <a:p>
            <a:pPr algn="ctr">
              <a:lnSpc>
                <a:spcPts val="1560"/>
              </a:lnSpc>
              <a:spcBef>
                <a:spcPct val="0"/>
              </a:spcBef>
            </a:pPr>
            <a:endParaRPr lang="en-US" sz="1200" spc="90">
              <a:solidFill>
                <a:srgbClr val="FFFFFF"/>
              </a:solidFill>
              <a:latin typeface="Open Sans 2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15426478" y="6783621"/>
            <a:ext cx="1935529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1200" spc="90">
                <a:solidFill>
                  <a:srgbClr val="FFFFFF"/>
                </a:solidFill>
                <a:latin typeface="Open Sans 2"/>
              </a:rPr>
              <a:t>MAKE SURE YOU NOTIFY ON ACCOUNTS@SEWAUSA.ORG SO THAT WE CAN TRACK AND ISSUE THE DONATION RECEIPT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325127" y="219637"/>
            <a:ext cx="17637746" cy="9847727"/>
            <a:chOff x="0" y="0"/>
            <a:chExt cx="12025731" cy="6714356"/>
          </a:xfrm>
        </p:grpSpPr>
        <p:sp>
          <p:nvSpPr>
            <p:cNvPr id="63" name="Freeform 63"/>
            <p:cNvSpPr/>
            <p:nvPr/>
          </p:nvSpPr>
          <p:spPr>
            <a:xfrm>
              <a:off x="1270" y="-10160"/>
              <a:ext cx="12021921" cy="6738487"/>
            </a:xfrm>
            <a:custGeom>
              <a:avLst/>
              <a:gdLst/>
              <a:ahLst/>
              <a:cxnLst/>
              <a:rect l="l" t="t" r="r" b="b"/>
              <a:pathLst>
                <a:path w="12021921" h="6738487">
                  <a:moveTo>
                    <a:pt x="12019381" y="5924416"/>
                  </a:moveTo>
                  <a:cubicBezTo>
                    <a:pt x="12018111" y="5759316"/>
                    <a:pt x="12021921" y="5577641"/>
                    <a:pt x="12011761" y="5408357"/>
                  </a:cubicBezTo>
                  <a:cubicBezTo>
                    <a:pt x="12020650" y="5367068"/>
                    <a:pt x="12011761" y="5215676"/>
                    <a:pt x="12020650" y="5149613"/>
                  </a:cubicBezTo>
                  <a:cubicBezTo>
                    <a:pt x="12016841" y="5102819"/>
                    <a:pt x="12018111" y="5056025"/>
                    <a:pt x="12011761" y="5039510"/>
                  </a:cubicBezTo>
                  <a:lnTo>
                    <a:pt x="12011761" y="4994092"/>
                  </a:lnTo>
                  <a:cubicBezTo>
                    <a:pt x="12014300" y="4504131"/>
                    <a:pt x="12015571" y="4030686"/>
                    <a:pt x="12009221" y="3539348"/>
                  </a:cubicBezTo>
                  <a:cubicBezTo>
                    <a:pt x="12009221" y="3401719"/>
                    <a:pt x="12007950" y="3265466"/>
                    <a:pt x="12007950" y="3127836"/>
                  </a:cubicBezTo>
                  <a:cubicBezTo>
                    <a:pt x="12005411" y="3092053"/>
                    <a:pt x="12004141" y="3054893"/>
                    <a:pt x="12002871" y="3016356"/>
                  </a:cubicBezTo>
                  <a:cubicBezTo>
                    <a:pt x="12001600" y="2845696"/>
                    <a:pt x="12004141" y="2681917"/>
                    <a:pt x="12004141" y="2519514"/>
                  </a:cubicBezTo>
                  <a:cubicBezTo>
                    <a:pt x="12006681" y="2384637"/>
                    <a:pt x="12007950" y="2245631"/>
                    <a:pt x="12005411" y="2108002"/>
                  </a:cubicBezTo>
                  <a:cubicBezTo>
                    <a:pt x="12005411" y="2105249"/>
                    <a:pt x="12006681" y="2106626"/>
                    <a:pt x="12006681" y="2108002"/>
                  </a:cubicBezTo>
                  <a:cubicBezTo>
                    <a:pt x="12002871" y="1991017"/>
                    <a:pt x="12000331" y="1821733"/>
                    <a:pt x="12002871" y="1682727"/>
                  </a:cubicBezTo>
                  <a:lnTo>
                    <a:pt x="11997791" y="1602902"/>
                  </a:lnTo>
                  <a:lnTo>
                    <a:pt x="11997791" y="1378566"/>
                  </a:lnTo>
                  <a:cubicBezTo>
                    <a:pt x="12000331" y="1173498"/>
                    <a:pt x="12002871" y="974090"/>
                    <a:pt x="12002871" y="783590"/>
                  </a:cubicBezTo>
                  <a:cubicBezTo>
                    <a:pt x="12002871" y="548640"/>
                    <a:pt x="12002871" y="311150"/>
                    <a:pt x="12004141" y="74930"/>
                  </a:cubicBezTo>
                  <a:lnTo>
                    <a:pt x="12004141" y="17780"/>
                  </a:lnTo>
                  <a:lnTo>
                    <a:pt x="11963500" y="17780"/>
                  </a:lnTo>
                  <a:lnTo>
                    <a:pt x="11963500" y="52070"/>
                  </a:lnTo>
                  <a:lnTo>
                    <a:pt x="11969850" y="52070"/>
                  </a:lnTo>
                  <a:lnTo>
                    <a:pt x="11969850" y="74930"/>
                  </a:lnTo>
                  <a:cubicBezTo>
                    <a:pt x="11969850" y="100330"/>
                    <a:pt x="11971121" y="127000"/>
                    <a:pt x="11971121" y="153670"/>
                  </a:cubicBezTo>
                  <a:cubicBezTo>
                    <a:pt x="11971121" y="191770"/>
                    <a:pt x="11971121" y="231140"/>
                    <a:pt x="11972391" y="270510"/>
                  </a:cubicBezTo>
                  <a:lnTo>
                    <a:pt x="11972391" y="508000"/>
                  </a:lnTo>
                  <a:cubicBezTo>
                    <a:pt x="11972391" y="661670"/>
                    <a:pt x="11973661" y="815340"/>
                    <a:pt x="11978741" y="965200"/>
                  </a:cubicBezTo>
                  <a:lnTo>
                    <a:pt x="11973661" y="955040"/>
                  </a:lnTo>
                  <a:cubicBezTo>
                    <a:pt x="11976200" y="993140"/>
                    <a:pt x="11976200" y="1033780"/>
                    <a:pt x="11977471" y="1077157"/>
                  </a:cubicBezTo>
                  <a:cubicBezTo>
                    <a:pt x="11977471" y="1101930"/>
                    <a:pt x="11978741" y="1126704"/>
                    <a:pt x="11978741" y="1152853"/>
                  </a:cubicBezTo>
                  <a:cubicBezTo>
                    <a:pt x="11980011" y="1309751"/>
                    <a:pt x="11974931" y="1473530"/>
                    <a:pt x="11978741" y="1630428"/>
                  </a:cubicBezTo>
                  <a:lnTo>
                    <a:pt x="11976200" y="1615288"/>
                  </a:lnTo>
                  <a:cubicBezTo>
                    <a:pt x="11974931" y="1836872"/>
                    <a:pt x="11976200" y="2051574"/>
                    <a:pt x="11977471" y="2263523"/>
                  </a:cubicBezTo>
                  <a:cubicBezTo>
                    <a:pt x="11977471" y="2363993"/>
                    <a:pt x="11976200" y="2464462"/>
                    <a:pt x="11977471" y="2564932"/>
                  </a:cubicBezTo>
                  <a:cubicBezTo>
                    <a:pt x="11976200" y="2786515"/>
                    <a:pt x="11980011" y="2935155"/>
                    <a:pt x="11980011" y="3158115"/>
                  </a:cubicBezTo>
                  <a:lnTo>
                    <a:pt x="11974931" y="3163620"/>
                  </a:lnTo>
                  <a:cubicBezTo>
                    <a:pt x="11992711" y="3537972"/>
                    <a:pt x="11959691" y="3949484"/>
                    <a:pt x="11978741" y="4338976"/>
                  </a:cubicBezTo>
                  <a:lnTo>
                    <a:pt x="11972391" y="4311450"/>
                  </a:lnTo>
                  <a:cubicBezTo>
                    <a:pt x="11982550" y="4372007"/>
                    <a:pt x="11968581" y="4546796"/>
                    <a:pt x="11985091" y="4524776"/>
                  </a:cubicBezTo>
                  <a:lnTo>
                    <a:pt x="11980011" y="4593590"/>
                  </a:lnTo>
                  <a:cubicBezTo>
                    <a:pt x="12001600" y="4857839"/>
                    <a:pt x="11969850" y="5075293"/>
                    <a:pt x="11983821" y="5400099"/>
                  </a:cubicBezTo>
                  <a:lnTo>
                    <a:pt x="11980011" y="5379455"/>
                  </a:lnTo>
                  <a:cubicBezTo>
                    <a:pt x="11982550" y="5466161"/>
                    <a:pt x="11985091" y="5566631"/>
                    <a:pt x="11981281" y="5629940"/>
                  </a:cubicBezTo>
                  <a:cubicBezTo>
                    <a:pt x="11981281" y="5620306"/>
                    <a:pt x="11980011" y="5624435"/>
                    <a:pt x="11978741" y="5603791"/>
                  </a:cubicBezTo>
                  <a:cubicBezTo>
                    <a:pt x="11963500" y="5859646"/>
                    <a:pt x="11980011" y="6137776"/>
                    <a:pt x="11980011" y="6401937"/>
                  </a:cubicBezTo>
                  <a:lnTo>
                    <a:pt x="11972391" y="6371457"/>
                  </a:lnTo>
                  <a:cubicBezTo>
                    <a:pt x="11974931" y="6409557"/>
                    <a:pt x="11976200" y="6459087"/>
                    <a:pt x="11976200" y="6512426"/>
                  </a:cubicBezTo>
                  <a:lnTo>
                    <a:pt x="11976200" y="6673716"/>
                  </a:lnTo>
                  <a:cubicBezTo>
                    <a:pt x="11972391" y="6673716"/>
                    <a:pt x="11969850" y="6672446"/>
                    <a:pt x="11964771" y="6672446"/>
                  </a:cubicBezTo>
                  <a:lnTo>
                    <a:pt x="11962231" y="6673716"/>
                  </a:lnTo>
                  <a:lnTo>
                    <a:pt x="11950800" y="6678796"/>
                  </a:lnTo>
                  <a:lnTo>
                    <a:pt x="11943181" y="6678796"/>
                  </a:lnTo>
                  <a:cubicBezTo>
                    <a:pt x="11922861" y="6673716"/>
                    <a:pt x="11926671" y="6676256"/>
                    <a:pt x="11917781" y="6671177"/>
                  </a:cubicBezTo>
                  <a:cubicBezTo>
                    <a:pt x="11813641" y="6669906"/>
                    <a:pt x="11799671" y="6659746"/>
                    <a:pt x="11726011" y="6654666"/>
                  </a:cubicBezTo>
                  <a:cubicBezTo>
                    <a:pt x="11726011" y="6654666"/>
                    <a:pt x="11727281" y="6654666"/>
                    <a:pt x="11726011" y="6655937"/>
                  </a:cubicBezTo>
                  <a:cubicBezTo>
                    <a:pt x="11675211" y="6664827"/>
                    <a:pt x="11605361" y="6659746"/>
                    <a:pt x="11564721" y="6658477"/>
                  </a:cubicBezTo>
                  <a:lnTo>
                    <a:pt x="11548211" y="6654666"/>
                  </a:lnTo>
                  <a:cubicBezTo>
                    <a:pt x="11524081" y="6645777"/>
                    <a:pt x="11430100" y="6671177"/>
                    <a:pt x="11461850" y="6657206"/>
                  </a:cubicBezTo>
                  <a:cubicBezTo>
                    <a:pt x="11251031" y="6661016"/>
                    <a:pt x="11009731" y="6661016"/>
                    <a:pt x="10482615" y="6661016"/>
                  </a:cubicBezTo>
                  <a:cubicBezTo>
                    <a:pt x="10405936" y="6667366"/>
                    <a:pt x="10063827" y="6661016"/>
                    <a:pt x="10184745" y="6671177"/>
                  </a:cubicBezTo>
                  <a:cubicBezTo>
                    <a:pt x="10049081" y="6658477"/>
                    <a:pt x="9642090" y="6655937"/>
                    <a:pt x="9491681" y="6655937"/>
                  </a:cubicBezTo>
                  <a:cubicBezTo>
                    <a:pt x="9497579" y="6654666"/>
                    <a:pt x="9503477" y="6653396"/>
                    <a:pt x="9527071" y="6653396"/>
                  </a:cubicBezTo>
                  <a:cubicBezTo>
                    <a:pt x="9235100" y="6636887"/>
                    <a:pt x="9179064" y="6668637"/>
                    <a:pt x="8904788" y="6648316"/>
                  </a:cubicBezTo>
                  <a:cubicBezTo>
                    <a:pt x="8860550" y="6662287"/>
                    <a:pt x="8406371" y="6644506"/>
                    <a:pt x="8250063" y="6659746"/>
                  </a:cubicBezTo>
                  <a:cubicBezTo>
                    <a:pt x="8217621" y="6657206"/>
                    <a:pt x="8205824" y="6653396"/>
                    <a:pt x="8217621" y="6652127"/>
                  </a:cubicBezTo>
                  <a:cubicBezTo>
                    <a:pt x="7722154" y="6649587"/>
                    <a:pt x="7176550" y="6648316"/>
                    <a:pt x="6760712" y="6645777"/>
                  </a:cubicBezTo>
                  <a:cubicBezTo>
                    <a:pt x="6403857" y="6658477"/>
                    <a:pt x="5896593" y="6640696"/>
                    <a:pt x="5586926" y="6657206"/>
                  </a:cubicBezTo>
                  <a:cubicBezTo>
                    <a:pt x="5333294" y="6653396"/>
                    <a:pt x="4920404" y="6647046"/>
                    <a:pt x="4566499" y="6653396"/>
                  </a:cubicBezTo>
                  <a:lnTo>
                    <a:pt x="4601890" y="6650856"/>
                  </a:lnTo>
                  <a:cubicBezTo>
                    <a:pt x="4200797" y="6652127"/>
                    <a:pt x="3699432" y="6652127"/>
                    <a:pt x="3425155" y="6663556"/>
                  </a:cubicBezTo>
                  <a:cubicBezTo>
                    <a:pt x="3307187" y="6647046"/>
                    <a:pt x="3133183" y="6650856"/>
                    <a:pt x="2959180" y="6645777"/>
                  </a:cubicBezTo>
                  <a:cubicBezTo>
                    <a:pt x="2690802" y="6653396"/>
                    <a:pt x="2151096" y="6650856"/>
                    <a:pt x="1741156" y="6658477"/>
                  </a:cubicBezTo>
                  <a:cubicBezTo>
                    <a:pt x="1679222" y="6650856"/>
                    <a:pt x="1404946" y="6662287"/>
                    <a:pt x="1384301" y="6650856"/>
                  </a:cubicBezTo>
                  <a:cubicBezTo>
                    <a:pt x="1004570" y="6658477"/>
                    <a:pt x="814070" y="6662287"/>
                    <a:pt x="617220" y="6663556"/>
                  </a:cubicBezTo>
                  <a:lnTo>
                    <a:pt x="318770" y="6663556"/>
                  </a:lnTo>
                  <a:lnTo>
                    <a:pt x="168910" y="6662287"/>
                  </a:lnTo>
                  <a:lnTo>
                    <a:pt x="93980" y="6661016"/>
                  </a:lnTo>
                  <a:lnTo>
                    <a:pt x="58420" y="6661016"/>
                  </a:lnTo>
                  <a:lnTo>
                    <a:pt x="45720" y="6659746"/>
                  </a:lnTo>
                  <a:lnTo>
                    <a:pt x="48260" y="6659746"/>
                  </a:lnTo>
                  <a:cubicBezTo>
                    <a:pt x="52070" y="6517506"/>
                    <a:pt x="55880" y="6377806"/>
                    <a:pt x="58420" y="6243187"/>
                  </a:cubicBezTo>
                  <a:cubicBezTo>
                    <a:pt x="55880" y="6219057"/>
                    <a:pt x="53340" y="6194926"/>
                    <a:pt x="49530" y="6169526"/>
                  </a:cubicBezTo>
                  <a:cubicBezTo>
                    <a:pt x="46990" y="6004426"/>
                    <a:pt x="45720" y="5821546"/>
                    <a:pt x="45720" y="5634069"/>
                  </a:cubicBezTo>
                  <a:cubicBezTo>
                    <a:pt x="46990" y="5588651"/>
                    <a:pt x="48260" y="5541857"/>
                    <a:pt x="45720" y="5493687"/>
                  </a:cubicBezTo>
                  <a:lnTo>
                    <a:pt x="45720" y="5463409"/>
                  </a:lnTo>
                  <a:lnTo>
                    <a:pt x="48260" y="5456527"/>
                  </a:lnTo>
                  <a:lnTo>
                    <a:pt x="49530" y="5382207"/>
                  </a:lnTo>
                  <a:cubicBezTo>
                    <a:pt x="50800" y="5383584"/>
                    <a:pt x="53340" y="5383584"/>
                    <a:pt x="54610" y="5389089"/>
                  </a:cubicBezTo>
                  <a:lnTo>
                    <a:pt x="54610" y="5404228"/>
                  </a:lnTo>
                  <a:lnTo>
                    <a:pt x="54610" y="5390465"/>
                  </a:lnTo>
                  <a:cubicBezTo>
                    <a:pt x="55880" y="5394594"/>
                    <a:pt x="57150" y="5400099"/>
                    <a:pt x="57150" y="5408357"/>
                  </a:cubicBezTo>
                  <a:lnTo>
                    <a:pt x="57150" y="5020242"/>
                  </a:lnTo>
                  <a:cubicBezTo>
                    <a:pt x="58420" y="5022994"/>
                    <a:pt x="59690" y="5025747"/>
                    <a:pt x="58420" y="5035381"/>
                  </a:cubicBezTo>
                  <a:cubicBezTo>
                    <a:pt x="69850" y="4936288"/>
                    <a:pt x="57150" y="4894999"/>
                    <a:pt x="57150" y="4831689"/>
                  </a:cubicBezTo>
                  <a:lnTo>
                    <a:pt x="57150" y="4819303"/>
                  </a:lnTo>
                  <a:cubicBezTo>
                    <a:pt x="57150" y="4797282"/>
                    <a:pt x="59690" y="4773885"/>
                    <a:pt x="63500" y="4743606"/>
                  </a:cubicBezTo>
                  <a:cubicBezTo>
                    <a:pt x="50800" y="4725714"/>
                    <a:pt x="64770" y="4541291"/>
                    <a:pt x="54610" y="4455961"/>
                  </a:cubicBezTo>
                  <a:lnTo>
                    <a:pt x="54610" y="4425682"/>
                  </a:lnTo>
                  <a:cubicBezTo>
                    <a:pt x="57150" y="4420177"/>
                    <a:pt x="58420" y="4417425"/>
                    <a:pt x="59690" y="4421554"/>
                  </a:cubicBezTo>
                  <a:cubicBezTo>
                    <a:pt x="62230" y="4190336"/>
                    <a:pt x="63500" y="3934345"/>
                    <a:pt x="66040" y="3737535"/>
                  </a:cubicBezTo>
                  <a:cubicBezTo>
                    <a:pt x="53340" y="3569627"/>
                    <a:pt x="71120" y="3331528"/>
                    <a:pt x="54610" y="3188393"/>
                  </a:cubicBezTo>
                  <a:cubicBezTo>
                    <a:pt x="58420" y="3068656"/>
                    <a:pt x="64770" y="2875974"/>
                    <a:pt x="58420" y="2709443"/>
                  </a:cubicBezTo>
                  <a:lnTo>
                    <a:pt x="60960" y="2725958"/>
                  </a:lnTo>
                  <a:cubicBezTo>
                    <a:pt x="59690" y="2537406"/>
                    <a:pt x="59690" y="2303436"/>
                    <a:pt x="48260" y="2174064"/>
                  </a:cubicBezTo>
                  <a:cubicBezTo>
                    <a:pt x="64770" y="2119012"/>
                    <a:pt x="60960" y="2037811"/>
                    <a:pt x="66040" y="1956609"/>
                  </a:cubicBezTo>
                  <a:cubicBezTo>
                    <a:pt x="58420" y="1831367"/>
                    <a:pt x="60960" y="1578128"/>
                    <a:pt x="53340" y="1386823"/>
                  </a:cubicBezTo>
                  <a:cubicBezTo>
                    <a:pt x="60960" y="1357921"/>
                    <a:pt x="50800" y="1228549"/>
                    <a:pt x="60960" y="1218915"/>
                  </a:cubicBezTo>
                  <a:cubicBezTo>
                    <a:pt x="53340" y="1028700"/>
                    <a:pt x="49530" y="836930"/>
                    <a:pt x="48260" y="638810"/>
                  </a:cubicBezTo>
                  <a:lnTo>
                    <a:pt x="48260" y="339090"/>
                  </a:lnTo>
                  <a:lnTo>
                    <a:pt x="49530" y="189230"/>
                  </a:lnTo>
                  <a:lnTo>
                    <a:pt x="50800" y="114300"/>
                  </a:lnTo>
                  <a:lnTo>
                    <a:pt x="50800" y="78740"/>
                  </a:lnTo>
                  <a:lnTo>
                    <a:pt x="52070" y="66040"/>
                  </a:lnTo>
                  <a:lnTo>
                    <a:pt x="64770" y="66040"/>
                  </a:lnTo>
                  <a:cubicBezTo>
                    <a:pt x="210820" y="69850"/>
                    <a:pt x="354330" y="73660"/>
                    <a:pt x="492760" y="77470"/>
                  </a:cubicBezTo>
                  <a:cubicBezTo>
                    <a:pt x="558800" y="71120"/>
                    <a:pt x="633730" y="58420"/>
                    <a:pt x="701040" y="50800"/>
                  </a:cubicBezTo>
                  <a:cubicBezTo>
                    <a:pt x="707390" y="52070"/>
                    <a:pt x="707390" y="53340"/>
                    <a:pt x="692150" y="53340"/>
                  </a:cubicBezTo>
                  <a:cubicBezTo>
                    <a:pt x="788670" y="50800"/>
                    <a:pt x="877570" y="62230"/>
                    <a:pt x="974090" y="59690"/>
                  </a:cubicBezTo>
                  <a:cubicBezTo>
                    <a:pt x="972820" y="60960"/>
                    <a:pt x="972820" y="60960"/>
                    <a:pt x="957580" y="63500"/>
                  </a:cubicBezTo>
                  <a:cubicBezTo>
                    <a:pt x="1074634" y="58420"/>
                    <a:pt x="1295825" y="72390"/>
                    <a:pt x="1543559" y="63500"/>
                  </a:cubicBezTo>
                  <a:lnTo>
                    <a:pt x="1558305" y="66040"/>
                  </a:lnTo>
                  <a:lnTo>
                    <a:pt x="1714613" y="62230"/>
                  </a:lnTo>
                  <a:cubicBezTo>
                    <a:pt x="1711664" y="64770"/>
                    <a:pt x="1705765" y="69850"/>
                    <a:pt x="1658578" y="69850"/>
                  </a:cubicBezTo>
                  <a:cubicBezTo>
                    <a:pt x="3563767" y="73660"/>
                    <a:pt x="5527942" y="55880"/>
                    <a:pt x="7483269" y="58420"/>
                  </a:cubicBezTo>
                  <a:lnTo>
                    <a:pt x="7409538" y="62230"/>
                  </a:lnTo>
                  <a:lnTo>
                    <a:pt x="7789986" y="55880"/>
                  </a:lnTo>
                  <a:cubicBezTo>
                    <a:pt x="7787037" y="57150"/>
                    <a:pt x="7769342" y="58420"/>
                    <a:pt x="7751646" y="59690"/>
                  </a:cubicBezTo>
                  <a:cubicBezTo>
                    <a:pt x="8238266" y="66040"/>
                    <a:pt x="8742581" y="55880"/>
                    <a:pt x="9214454" y="57150"/>
                  </a:cubicBezTo>
                  <a:cubicBezTo>
                    <a:pt x="9211506" y="58420"/>
                    <a:pt x="9140724" y="62230"/>
                    <a:pt x="9205607" y="64770"/>
                  </a:cubicBezTo>
                  <a:cubicBezTo>
                    <a:pt x="9556563" y="54610"/>
                    <a:pt x="9768906" y="77470"/>
                    <a:pt x="9942909" y="57150"/>
                  </a:cubicBezTo>
                  <a:cubicBezTo>
                    <a:pt x="9960605" y="58420"/>
                    <a:pt x="9969452" y="62230"/>
                    <a:pt x="9934062" y="64770"/>
                  </a:cubicBezTo>
                  <a:cubicBezTo>
                    <a:pt x="10910250" y="58420"/>
                    <a:pt x="11389461" y="58420"/>
                    <a:pt x="11812371" y="62230"/>
                  </a:cubicBezTo>
                  <a:cubicBezTo>
                    <a:pt x="11860631" y="59690"/>
                    <a:pt x="11911431" y="58420"/>
                    <a:pt x="11962231" y="55880"/>
                  </a:cubicBezTo>
                  <a:lnTo>
                    <a:pt x="11962231" y="20320"/>
                  </a:lnTo>
                  <a:cubicBezTo>
                    <a:pt x="11684101" y="19050"/>
                    <a:pt x="11404701" y="19050"/>
                    <a:pt x="11125301" y="17780"/>
                  </a:cubicBezTo>
                  <a:cubicBezTo>
                    <a:pt x="9229201" y="12700"/>
                    <a:pt x="7418386" y="0"/>
                    <a:pt x="5404075" y="24130"/>
                  </a:cubicBezTo>
                  <a:cubicBezTo>
                    <a:pt x="5407024" y="22860"/>
                    <a:pt x="5389329" y="21590"/>
                    <a:pt x="5442415" y="20320"/>
                  </a:cubicBezTo>
                  <a:cubicBezTo>
                    <a:pt x="4861420" y="24130"/>
                    <a:pt x="4333512" y="17780"/>
                    <a:pt x="3784959" y="21590"/>
                  </a:cubicBezTo>
                  <a:lnTo>
                    <a:pt x="3787908" y="20320"/>
                  </a:lnTo>
                  <a:cubicBezTo>
                    <a:pt x="2437170" y="34290"/>
                    <a:pt x="1002030" y="17780"/>
                    <a:pt x="438150" y="33020"/>
                  </a:cubicBezTo>
                  <a:lnTo>
                    <a:pt x="19050" y="33020"/>
                  </a:lnTo>
                  <a:lnTo>
                    <a:pt x="19050" y="78740"/>
                  </a:lnTo>
                  <a:cubicBezTo>
                    <a:pt x="19050" y="213360"/>
                    <a:pt x="20320" y="350520"/>
                    <a:pt x="20320" y="488950"/>
                  </a:cubicBezTo>
                  <a:cubicBezTo>
                    <a:pt x="7620" y="951230"/>
                    <a:pt x="11430" y="1437746"/>
                    <a:pt x="20320" y="1935965"/>
                  </a:cubicBezTo>
                  <a:cubicBezTo>
                    <a:pt x="26670" y="2551169"/>
                    <a:pt x="8890" y="3147104"/>
                    <a:pt x="13970" y="3760932"/>
                  </a:cubicBezTo>
                  <a:cubicBezTo>
                    <a:pt x="7620" y="4230249"/>
                    <a:pt x="21590" y="4717457"/>
                    <a:pt x="25400" y="5200536"/>
                  </a:cubicBezTo>
                  <a:cubicBezTo>
                    <a:pt x="20320" y="5380831"/>
                    <a:pt x="13970" y="5566631"/>
                    <a:pt x="15240" y="5747887"/>
                  </a:cubicBezTo>
                  <a:lnTo>
                    <a:pt x="19050" y="5735187"/>
                  </a:lnTo>
                  <a:cubicBezTo>
                    <a:pt x="13970" y="5784716"/>
                    <a:pt x="15240" y="5839326"/>
                    <a:pt x="19050" y="5891396"/>
                  </a:cubicBezTo>
                  <a:cubicBezTo>
                    <a:pt x="17780" y="5952357"/>
                    <a:pt x="17780" y="6014587"/>
                    <a:pt x="19050" y="6076816"/>
                  </a:cubicBezTo>
                  <a:cubicBezTo>
                    <a:pt x="19050" y="6078087"/>
                    <a:pt x="19050" y="6080626"/>
                    <a:pt x="17780" y="6081896"/>
                  </a:cubicBezTo>
                  <a:lnTo>
                    <a:pt x="16510" y="6069196"/>
                  </a:lnTo>
                  <a:cubicBezTo>
                    <a:pt x="12700" y="6093326"/>
                    <a:pt x="15240" y="6121266"/>
                    <a:pt x="19050" y="6149207"/>
                  </a:cubicBezTo>
                  <a:cubicBezTo>
                    <a:pt x="19050" y="6173337"/>
                    <a:pt x="20320" y="6196196"/>
                    <a:pt x="20320" y="6220326"/>
                  </a:cubicBezTo>
                  <a:lnTo>
                    <a:pt x="24130" y="6415907"/>
                  </a:lnTo>
                  <a:cubicBezTo>
                    <a:pt x="21590" y="6465437"/>
                    <a:pt x="34290" y="6588627"/>
                    <a:pt x="15240" y="6592437"/>
                  </a:cubicBezTo>
                  <a:cubicBezTo>
                    <a:pt x="15240" y="6549256"/>
                    <a:pt x="6350" y="6659746"/>
                    <a:pt x="1270" y="6563227"/>
                  </a:cubicBezTo>
                  <a:cubicBezTo>
                    <a:pt x="0" y="6574656"/>
                    <a:pt x="0" y="6602596"/>
                    <a:pt x="0" y="6631806"/>
                  </a:cubicBezTo>
                  <a:cubicBezTo>
                    <a:pt x="0" y="6640696"/>
                    <a:pt x="1270" y="6649587"/>
                    <a:pt x="1270" y="6657206"/>
                  </a:cubicBezTo>
                  <a:cubicBezTo>
                    <a:pt x="2540" y="6674987"/>
                    <a:pt x="5080" y="6687687"/>
                    <a:pt x="7620" y="6683877"/>
                  </a:cubicBezTo>
                  <a:cubicBezTo>
                    <a:pt x="17780" y="6694037"/>
                    <a:pt x="25400" y="6738487"/>
                    <a:pt x="33020" y="6677527"/>
                  </a:cubicBezTo>
                  <a:lnTo>
                    <a:pt x="60960" y="6677527"/>
                  </a:lnTo>
                  <a:cubicBezTo>
                    <a:pt x="91440" y="6677527"/>
                    <a:pt x="121920" y="6677527"/>
                    <a:pt x="152400" y="6678796"/>
                  </a:cubicBezTo>
                  <a:cubicBezTo>
                    <a:pt x="194310" y="6680067"/>
                    <a:pt x="234950" y="6681337"/>
                    <a:pt x="273050" y="6682606"/>
                  </a:cubicBezTo>
                  <a:cubicBezTo>
                    <a:pt x="991870" y="6709277"/>
                    <a:pt x="2561036" y="6692767"/>
                    <a:pt x="4230290" y="6676256"/>
                  </a:cubicBezTo>
                  <a:cubicBezTo>
                    <a:pt x="5645910" y="6685146"/>
                    <a:pt x="7061531" y="6664827"/>
                    <a:pt x="8438813" y="6677527"/>
                  </a:cubicBezTo>
                  <a:cubicBezTo>
                    <a:pt x="7677916" y="6680067"/>
                    <a:pt x="6925868" y="6685146"/>
                    <a:pt x="6141378" y="6688956"/>
                  </a:cubicBezTo>
                  <a:cubicBezTo>
                    <a:pt x="6159073" y="6687687"/>
                    <a:pt x="6167920" y="6686417"/>
                    <a:pt x="6185616" y="6685146"/>
                  </a:cubicBezTo>
                  <a:cubicBezTo>
                    <a:pt x="6126632" y="6687687"/>
                    <a:pt x="6061749" y="6691496"/>
                    <a:pt x="5993917" y="6690227"/>
                  </a:cubicBezTo>
                  <a:cubicBezTo>
                    <a:pt x="5976222" y="6688956"/>
                    <a:pt x="6011612" y="6687687"/>
                    <a:pt x="6035206" y="6686417"/>
                  </a:cubicBezTo>
                  <a:cubicBezTo>
                    <a:pt x="5775675" y="6676256"/>
                    <a:pt x="5277259" y="6692767"/>
                    <a:pt x="5115052" y="6685146"/>
                  </a:cubicBezTo>
                  <a:cubicBezTo>
                    <a:pt x="5041322" y="6686417"/>
                    <a:pt x="5008881" y="6690227"/>
                    <a:pt x="5050170" y="6694037"/>
                  </a:cubicBezTo>
                  <a:cubicBezTo>
                    <a:pt x="4094625" y="6696577"/>
                    <a:pt x="3071250" y="6699117"/>
                    <a:pt x="2095061" y="6706737"/>
                  </a:cubicBezTo>
                  <a:cubicBezTo>
                    <a:pt x="2047874" y="6705467"/>
                    <a:pt x="2039026" y="6702927"/>
                    <a:pt x="2053772" y="6699117"/>
                  </a:cubicBezTo>
                  <a:cubicBezTo>
                    <a:pt x="1222095" y="6715627"/>
                    <a:pt x="735330" y="6709277"/>
                    <a:pt x="368300" y="6706737"/>
                  </a:cubicBezTo>
                  <a:cubicBezTo>
                    <a:pt x="354330" y="6710546"/>
                    <a:pt x="405130" y="6711817"/>
                    <a:pt x="369570" y="6715627"/>
                  </a:cubicBezTo>
                  <a:cubicBezTo>
                    <a:pt x="487680" y="6720706"/>
                    <a:pt x="585470" y="6705467"/>
                    <a:pt x="692150" y="6713087"/>
                  </a:cubicBezTo>
                  <a:lnTo>
                    <a:pt x="678180" y="6716896"/>
                  </a:lnTo>
                  <a:cubicBezTo>
                    <a:pt x="755650" y="6719437"/>
                    <a:pt x="693420" y="6706737"/>
                    <a:pt x="774700" y="6711817"/>
                  </a:cubicBezTo>
                  <a:cubicBezTo>
                    <a:pt x="806450" y="6715627"/>
                    <a:pt x="767080" y="6716896"/>
                    <a:pt x="781050" y="6718167"/>
                  </a:cubicBezTo>
                  <a:cubicBezTo>
                    <a:pt x="946150" y="6716896"/>
                    <a:pt x="1239790" y="6720706"/>
                    <a:pt x="1602543" y="6710546"/>
                  </a:cubicBezTo>
                  <a:cubicBezTo>
                    <a:pt x="1691019" y="6719437"/>
                    <a:pt x="2015432" y="6710546"/>
                    <a:pt x="2156995" y="6719437"/>
                  </a:cubicBezTo>
                  <a:cubicBezTo>
                    <a:pt x="2257268" y="6715627"/>
                    <a:pt x="2354592" y="6716896"/>
                    <a:pt x="2392931" y="6710546"/>
                  </a:cubicBezTo>
                  <a:cubicBezTo>
                    <a:pt x="3737771" y="6715627"/>
                    <a:pt x="5112103" y="6706737"/>
                    <a:pt x="6489384" y="6706737"/>
                  </a:cubicBezTo>
                  <a:cubicBezTo>
                    <a:pt x="7135261" y="6688956"/>
                    <a:pt x="7905006" y="6710546"/>
                    <a:pt x="8671800" y="6704196"/>
                  </a:cubicBezTo>
                  <a:cubicBezTo>
                    <a:pt x="8677699" y="6704196"/>
                    <a:pt x="8674749" y="6705467"/>
                    <a:pt x="8671800" y="6705467"/>
                  </a:cubicBezTo>
                  <a:cubicBezTo>
                    <a:pt x="8922483" y="6701656"/>
                    <a:pt x="9285235" y="6699117"/>
                    <a:pt x="9583106" y="6701656"/>
                  </a:cubicBezTo>
                  <a:lnTo>
                    <a:pt x="9836738" y="6694037"/>
                  </a:lnTo>
                  <a:cubicBezTo>
                    <a:pt x="10405936" y="6699117"/>
                    <a:pt x="10981032" y="6701656"/>
                    <a:pt x="11237061" y="6701656"/>
                  </a:cubicBezTo>
                  <a:lnTo>
                    <a:pt x="11875871" y="6701656"/>
                  </a:lnTo>
                  <a:cubicBezTo>
                    <a:pt x="11872061" y="6702927"/>
                    <a:pt x="11860631" y="6704196"/>
                    <a:pt x="11836500" y="6705467"/>
                  </a:cubicBezTo>
                  <a:cubicBezTo>
                    <a:pt x="11855550" y="6706737"/>
                    <a:pt x="11927941" y="6706737"/>
                    <a:pt x="11963500" y="6702927"/>
                  </a:cubicBezTo>
                  <a:cubicBezTo>
                    <a:pt x="11968581" y="6702927"/>
                    <a:pt x="11973661" y="6701656"/>
                    <a:pt x="11977471" y="6701656"/>
                  </a:cubicBezTo>
                  <a:lnTo>
                    <a:pt x="12002871" y="6701656"/>
                  </a:lnTo>
                  <a:lnTo>
                    <a:pt x="12002871" y="6686417"/>
                  </a:lnTo>
                  <a:cubicBezTo>
                    <a:pt x="12010491" y="6682606"/>
                    <a:pt x="11996521" y="6683877"/>
                    <a:pt x="12002871" y="6676256"/>
                  </a:cubicBezTo>
                  <a:lnTo>
                    <a:pt x="12002871" y="6370187"/>
                  </a:lnTo>
                  <a:cubicBezTo>
                    <a:pt x="12007950" y="6389237"/>
                    <a:pt x="12000331" y="6452737"/>
                    <a:pt x="12009221" y="6443846"/>
                  </a:cubicBezTo>
                  <a:cubicBezTo>
                    <a:pt x="12013031" y="6399396"/>
                    <a:pt x="12006681" y="6380346"/>
                    <a:pt x="12002871" y="6370187"/>
                  </a:cubicBezTo>
                  <a:cubicBezTo>
                    <a:pt x="12002871" y="6188576"/>
                    <a:pt x="12004141" y="6005696"/>
                    <a:pt x="12004141" y="5824087"/>
                  </a:cubicBezTo>
                  <a:cubicBezTo>
                    <a:pt x="12005411" y="5708516"/>
                    <a:pt x="12005411" y="5585899"/>
                    <a:pt x="12006681" y="5463409"/>
                  </a:cubicBezTo>
                  <a:cubicBezTo>
                    <a:pt x="12013031" y="5763126"/>
                    <a:pt x="12007950" y="6051416"/>
                    <a:pt x="12006681" y="6334626"/>
                  </a:cubicBezTo>
                  <a:cubicBezTo>
                    <a:pt x="12010491" y="6348596"/>
                    <a:pt x="12011761" y="6297796"/>
                    <a:pt x="12015571" y="6333357"/>
                  </a:cubicBezTo>
                  <a:cubicBezTo>
                    <a:pt x="12020650" y="6215246"/>
                    <a:pt x="12005411" y="6117457"/>
                    <a:pt x="12013031" y="6010776"/>
                  </a:cubicBezTo>
                  <a:lnTo>
                    <a:pt x="12016841" y="6024746"/>
                  </a:lnTo>
                  <a:cubicBezTo>
                    <a:pt x="12019381" y="5947276"/>
                    <a:pt x="12006681" y="6009507"/>
                    <a:pt x="12011761" y="5928226"/>
                  </a:cubicBezTo>
                  <a:cubicBezTo>
                    <a:pt x="12016841" y="5899016"/>
                    <a:pt x="12018111" y="5939657"/>
                    <a:pt x="12019381" y="5924416"/>
                  </a:cubicBezTo>
                  <a:close/>
                  <a:moveTo>
                    <a:pt x="11546941" y="6674987"/>
                  </a:moveTo>
                  <a:lnTo>
                    <a:pt x="11574881" y="6674987"/>
                  </a:lnTo>
                  <a:cubicBezTo>
                    <a:pt x="11568531" y="6673716"/>
                    <a:pt x="11559641" y="6673716"/>
                    <a:pt x="11546941" y="66749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4" name="TextBox 64"/>
          <p:cNvSpPr txBox="1"/>
          <p:nvPr/>
        </p:nvSpPr>
        <p:spPr>
          <a:xfrm>
            <a:off x="10081818" y="6835845"/>
            <a:ext cx="1756548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1200" spc="90">
                <a:solidFill>
                  <a:srgbClr val="FFFFFF"/>
                </a:solidFill>
                <a:latin typeface="Open Sans 2"/>
              </a:rPr>
              <a:t>PAYPAL.ME/SEWAINTERNATIONALUSA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38118" y="8164746"/>
            <a:ext cx="1342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……………………………………………………………………………………………………………………………………………………………………………………………………………………..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21798" y="2515000"/>
            <a:ext cx="1342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……………………………………………………………………………………………………………………………………………………………………………………………………………………..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52374" y="1530364"/>
            <a:ext cx="5618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800" dirty="0">
                <a:solidFill>
                  <a:srgbClr val="FFC000"/>
                </a:solidFill>
              </a:rPr>
              <a:t>sewausa.org/donate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3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3853533">
            <a:off x="7667510" y="1346794"/>
            <a:ext cx="15045759" cy="9364802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 rot="-5400000">
            <a:off x="619165" y="4399007"/>
            <a:ext cx="2785984" cy="2412923"/>
            <a:chOff x="0" y="0"/>
            <a:chExt cx="6202680" cy="5372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 rot="-5400000">
            <a:off x="1825626" y="2069800"/>
            <a:ext cx="2785984" cy="2412923"/>
            <a:chOff x="0" y="0"/>
            <a:chExt cx="6202680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4081258" y="4542977"/>
            <a:ext cx="1165515" cy="715430"/>
            <a:chOff x="0" y="0"/>
            <a:chExt cx="6350000" cy="5499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24A51"/>
            </a:solid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3271023" y="4348656"/>
            <a:ext cx="2785984" cy="2412923"/>
            <a:chOff x="0" y="0"/>
            <a:chExt cx="6202680" cy="5372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5400000">
            <a:off x="4547947" y="2055109"/>
            <a:ext cx="2785984" cy="2412923"/>
            <a:chOff x="0" y="0"/>
            <a:chExt cx="6202680" cy="53721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5919626" y="4276989"/>
            <a:ext cx="2785984" cy="2412923"/>
            <a:chOff x="0" y="0"/>
            <a:chExt cx="6202680" cy="53721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-5400000">
            <a:off x="7210293" y="2055109"/>
            <a:ext cx="2785984" cy="2412923"/>
            <a:chOff x="0" y="0"/>
            <a:chExt cx="6202680" cy="5372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2265530" y="8308931"/>
            <a:ext cx="5464747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20"/>
              </a:lnSpc>
            </a:pPr>
            <a:r>
              <a:rPr lang="en-US" sz="6600" spc="-80" dirty="0">
                <a:solidFill>
                  <a:srgbClr val="3F312D"/>
                </a:solidFill>
                <a:latin typeface="Norwester Bold"/>
              </a:rPr>
              <a:t>UPDATED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077142" y="4006489"/>
            <a:ext cx="3776387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8"/>
              </a:lnSpc>
            </a:pPr>
            <a:r>
              <a:rPr lang="en-US" sz="6804" spc="-68" dirty="0">
                <a:solidFill>
                  <a:srgbClr val="224A51"/>
                </a:solidFill>
                <a:latin typeface="Norwester Bold"/>
              </a:rPr>
              <a:t>FOLLOW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730612" y="7418834"/>
            <a:ext cx="4038731" cy="889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9"/>
              </a:lnSpc>
              <a:spcBef>
                <a:spcPct val="0"/>
              </a:spcBef>
            </a:pPr>
            <a:r>
              <a:rPr lang="en-US" sz="5149" dirty="0">
                <a:solidFill>
                  <a:srgbClr val="3F312D"/>
                </a:solidFill>
                <a:latin typeface="Norwester"/>
              </a:rPr>
              <a:t>AND KEEP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r="55534"/>
          <a:stretch>
            <a:fillRect/>
          </a:stretch>
        </p:blipFill>
        <p:spPr>
          <a:xfrm>
            <a:off x="13725306" y="1573863"/>
            <a:ext cx="2049344" cy="189666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2139240" y="4852588"/>
            <a:ext cx="5221477" cy="2950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76"/>
              </a:lnSpc>
            </a:pPr>
            <a:r>
              <a:rPr lang="en-US" sz="22424" spc="-224" dirty="0">
                <a:solidFill>
                  <a:srgbClr val="C23D39"/>
                </a:solidFill>
                <a:latin typeface="Norwester Bold"/>
              </a:rPr>
              <a:t>US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3282665" y="3613083"/>
            <a:ext cx="2769525" cy="224141"/>
            <a:chOff x="0" y="0"/>
            <a:chExt cx="9194800" cy="812800"/>
          </a:xfrm>
        </p:grpSpPr>
        <p:sp>
          <p:nvSpPr>
            <p:cNvPr id="23" name="Freeform 23"/>
            <p:cNvSpPr/>
            <p:nvPr/>
          </p:nvSpPr>
          <p:spPr>
            <a:xfrm>
              <a:off x="458918" y="304800"/>
              <a:ext cx="9157188" cy="203200"/>
            </a:xfrm>
            <a:custGeom>
              <a:avLst/>
              <a:gdLst/>
              <a:ahLst/>
              <a:cxnLst/>
              <a:rect l="l" t="t" r="r" b="b"/>
              <a:pathLst>
                <a:path w="9157188" h="203200">
                  <a:moveTo>
                    <a:pt x="111673" y="0"/>
                  </a:moveTo>
                  <a:cubicBezTo>
                    <a:pt x="173093" y="0"/>
                    <a:pt x="223346" y="45720"/>
                    <a:pt x="223346" y="101600"/>
                  </a:cubicBezTo>
                  <a:cubicBezTo>
                    <a:pt x="223346" y="157480"/>
                    <a:pt x="173093" y="203200"/>
                    <a:pt x="111673" y="203200"/>
                  </a:cubicBezTo>
                  <a:cubicBezTo>
                    <a:pt x="50253" y="203200"/>
                    <a:pt x="0" y="157480"/>
                    <a:pt x="0" y="101600"/>
                  </a:cubicBezTo>
                  <a:cubicBezTo>
                    <a:pt x="0" y="45720"/>
                    <a:pt x="50253" y="0"/>
                    <a:pt x="111673" y="0"/>
                  </a:cubicBezTo>
                  <a:close/>
                  <a:moveTo>
                    <a:pt x="558365" y="0"/>
                  </a:moveTo>
                  <a:cubicBezTo>
                    <a:pt x="619785" y="0"/>
                    <a:pt x="670038" y="45720"/>
                    <a:pt x="670038" y="101600"/>
                  </a:cubicBezTo>
                  <a:cubicBezTo>
                    <a:pt x="670038" y="157480"/>
                    <a:pt x="619785" y="203200"/>
                    <a:pt x="558365" y="203200"/>
                  </a:cubicBezTo>
                  <a:cubicBezTo>
                    <a:pt x="496945" y="203200"/>
                    <a:pt x="446692" y="157480"/>
                    <a:pt x="446692" y="101600"/>
                  </a:cubicBezTo>
                  <a:cubicBezTo>
                    <a:pt x="446692" y="45720"/>
                    <a:pt x="496945" y="0"/>
                    <a:pt x="558365" y="0"/>
                  </a:cubicBezTo>
                  <a:close/>
                  <a:moveTo>
                    <a:pt x="1005057" y="0"/>
                  </a:moveTo>
                  <a:cubicBezTo>
                    <a:pt x="1066477" y="0"/>
                    <a:pt x="1116730" y="45720"/>
                    <a:pt x="1116730" y="101600"/>
                  </a:cubicBezTo>
                  <a:cubicBezTo>
                    <a:pt x="1116730" y="157480"/>
                    <a:pt x="1066477" y="203200"/>
                    <a:pt x="1005057" y="203200"/>
                  </a:cubicBezTo>
                  <a:cubicBezTo>
                    <a:pt x="943637" y="203200"/>
                    <a:pt x="893384" y="157480"/>
                    <a:pt x="893384" y="101600"/>
                  </a:cubicBezTo>
                  <a:cubicBezTo>
                    <a:pt x="893384" y="45720"/>
                    <a:pt x="943637" y="0"/>
                    <a:pt x="1005057" y="0"/>
                  </a:cubicBezTo>
                  <a:close/>
                  <a:moveTo>
                    <a:pt x="1451749" y="0"/>
                  </a:moveTo>
                  <a:cubicBezTo>
                    <a:pt x="1513169" y="0"/>
                    <a:pt x="1563422" y="45720"/>
                    <a:pt x="1563422" y="101600"/>
                  </a:cubicBezTo>
                  <a:cubicBezTo>
                    <a:pt x="1563422" y="157480"/>
                    <a:pt x="1513169" y="203200"/>
                    <a:pt x="1451749" y="203200"/>
                  </a:cubicBezTo>
                  <a:cubicBezTo>
                    <a:pt x="1390329" y="203200"/>
                    <a:pt x="1340076" y="157480"/>
                    <a:pt x="1340076" y="101600"/>
                  </a:cubicBezTo>
                  <a:cubicBezTo>
                    <a:pt x="1340076" y="45720"/>
                    <a:pt x="1390329" y="0"/>
                    <a:pt x="1451749" y="0"/>
                  </a:cubicBezTo>
                  <a:close/>
                  <a:moveTo>
                    <a:pt x="1898441" y="0"/>
                  </a:moveTo>
                  <a:cubicBezTo>
                    <a:pt x="1959861" y="0"/>
                    <a:pt x="2010114" y="45720"/>
                    <a:pt x="2010114" y="101600"/>
                  </a:cubicBezTo>
                  <a:cubicBezTo>
                    <a:pt x="2010114" y="157480"/>
                    <a:pt x="1959861" y="203200"/>
                    <a:pt x="1898441" y="203200"/>
                  </a:cubicBezTo>
                  <a:cubicBezTo>
                    <a:pt x="1837021" y="203200"/>
                    <a:pt x="1786768" y="157480"/>
                    <a:pt x="1786768" y="101600"/>
                  </a:cubicBezTo>
                  <a:cubicBezTo>
                    <a:pt x="1786768" y="45720"/>
                    <a:pt x="1837021" y="0"/>
                    <a:pt x="1898441" y="0"/>
                  </a:cubicBezTo>
                  <a:close/>
                  <a:moveTo>
                    <a:pt x="2345133" y="0"/>
                  </a:moveTo>
                  <a:cubicBezTo>
                    <a:pt x="2406553" y="0"/>
                    <a:pt x="2456806" y="45720"/>
                    <a:pt x="2456806" y="101600"/>
                  </a:cubicBezTo>
                  <a:cubicBezTo>
                    <a:pt x="2456806" y="157480"/>
                    <a:pt x="2406553" y="203200"/>
                    <a:pt x="2345133" y="203200"/>
                  </a:cubicBezTo>
                  <a:cubicBezTo>
                    <a:pt x="2283713" y="203200"/>
                    <a:pt x="2233460" y="157480"/>
                    <a:pt x="2233460" y="101600"/>
                  </a:cubicBezTo>
                  <a:cubicBezTo>
                    <a:pt x="2233460" y="45720"/>
                    <a:pt x="2283713" y="0"/>
                    <a:pt x="2345133" y="0"/>
                  </a:cubicBezTo>
                  <a:close/>
                  <a:moveTo>
                    <a:pt x="2791825" y="0"/>
                  </a:moveTo>
                  <a:cubicBezTo>
                    <a:pt x="2853246" y="0"/>
                    <a:pt x="2903498" y="45720"/>
                    <a:pt x="2903498" y="101600"/>
                  </a:cubicBezTo>
                  <a:cubicBezTo>
                    <a:pt x="2903498" y="157480"/>
                    <a:pt x="2853246" y="203200"/>
                    <a:pt x="2791825" y="203200"/>
                  </a:cubicBezTo>
                  <a:cubicBezTo>
                    <a:pt x="2730405" y="203200"/>
                    <a:pt x="2680152" y="157480"/>
                    <a:pt x="2680152" y="101600"/>
                  </a:cubicBezTo>
                  <a:cubicBezTo>
                    <a:pt x="2680152" y="45720"/>
                    <a:pt x="2730405" y="0"/>
                    <a:pt x="2791825" y="0"/>
                  </a:cubicBezTo>
                  <a:close/>
                  <a:moveTo>
                    <a:pt x="3238518" y="0"/>
                  </a:moveTo>
                  <a:cubicBezTo>
                    <a:pt x="3299938" y="0"/>
                    <a:pt x="3350191" y="45720"/>
                    <a:pt x="3350191" y="101600"/>
                  </a:cubicBezTo>
                  <a:cubicBezTo>
                    <a:pt x="3350191" y="157480"/>
                    <a:pt x="3299938" y="203200"/>
                    <a:pt x="3238518" y="203200"/>
                  </a:cubicBezTo>
                  <a:cubicBezTo>
                    <a:pt x="3177097" y="203200"/>
                    <a:pt x="3126845" y="157480"/>
                    <a:pt x="3126845" y="101600"/>
                  </a:cubicBezTo>
                  <a:cubicBezTo>
                    <a:pt x="3126845" y="45720"/>
                    <a:pt x="3177097" y="0"/>
                    <a:pt x="3238518" y="0"/>
                  </a:cubicBezTo>
                  <a:close/>
                  <a:moveTo>
                    <a:pt x="3685210" y="0"/>
                  </a:moveTo>
                  <a:cubicBezTo>
                    <a:pt x="3746630" y="0"/>
                    <a:pt x="3796883" y="45720"/>
                    <a:pt x="3796883" y="101600"/>
                  </a:cubicBezTo>
                  <a:cubicBezTo>
                    <a:pt x="3796883" y="157480"/>
                    <a:pt x="3746630" y="203200"/>
                    <a:pt x="3685210" y="203200"/>
                  </a:cubicBezTo>
                  <a:cubicBezTo>
                    <a:pt x="3623789" y="203200"/>
                    <a:pt x="3573537" y="157480"/>
                    <a:pt x="3573537" y="101600"/>
                  </a:cubicBezTo>
                  <a:cubicBezTo>
                    <a:pt x="3573537" y="45720"/>
                    <a:pt x="3623789" y="0"/>
                    <a:pt x="3685210" y="0"/>
                  </a:cubicBezTo>
                  <a:close/>
                  <a:moveTo>
                    <a:pt x="4131902" y="0"/>
                  </a:moveTo>
                  <a:cubicBezTo>
                    <a:pt x="4193322" y="0"/>
                    <a:pt x="4243575" y="45720"/>
                    <a:pt x="4243575" y="101600"/>
                  </a:cubicBezTo>
                  <a:cubicBezTo>
                    <a:pt x="4243575" y="157480"/>
                    <a:pt x="4193322" y="203200"/>
                    <a:pt x="4131902" y="203200"/>
                  </a:cubicBezTo>
                  <a:cubicBezTo>
                    <a:pt x="4070481" y="203200"/>
                    <a:pt x="4020229" y="157480"/>
                    <a:pt x="4020229" y="101600"/>
                  </a:cubicBezTo>
                  <a:cubicBezTo>
                    <a:pt x="4020229" y="45720"/>
                    <a:pt x="4070481" y="0"/>
                    <a:pt x="4131902" y="0"/>
                  </a:cubicBezTo>
                  <a:close/>
                  <a:moveTo>
                    <a:pt x="4578594" y="0"/>
                  </a:moveTo>
                  <a:cubicBezTo>
                    <a:pt x="4640014" y="0"/>
                    <a:pt x="4690267" y="45720"/>
                    <a:pt x="4690267" y="101600"/>
                  </a:cubicBezTo>
                  <a:cubicBezTo>
                    <a:pt x="4690267" y="157480"/>
                    <a:pt x="4640014" y="203200"/>
                    <a:pt x="4578594" y="203200"/>
                  </a:cubicBezTo>
                  <a:cubicBezTo>
                    <a:pt x="4517174" y="203200"/>
                    <a:pt x="4466921" y="157480"/>
                    <a:pt x="4466921" y="101600"/>
                  </a:cubicBezTo>
                  <a:cubicBezTo>
                    <a:pt x="4466921" y="45720"/>
                    <a:pt x="4517174" y="0"/>
                    <a:pt x="4578594" y="0"/>
                  </a:cubicBezTo>
                  <a:close/>
                  <a:moveTo>
                    <a:pt x="5025286" y="0"/>
                  </a:moveTo>
                  <a:cubicBezTo>
                    <a:pt x="5086706" y="0"/>
                    <a:pt x="5136959" y="45720"/>
                    <a:pt x="5136959" y="101600"/>
                  </a:cubicBezTo>
                  <a:cubicBezTo>
                    <a:pt x="5136959" y="157480"/>
                    <a:pt x="5086706" y="203200"/>
                    <a:pt x="5025286" y="203200"/>
                  </a:cubicBezTo>
                  <a:cubicBezTo>
                    <a:pt x="4963866" y="203200"/>
                    <a:pt x="4913613" y="157480"/>
                    <a:pt x="4913613" y="101600"/>
                  </a:cubicBezTo>
                  <a:cubicBezTo>
                    <a:pt x="4913613" y="45720"/>
                    <a:pt x="4963866" y="0"/>
                    <a:pt x="5025286" y="0"/>
                  </a:cubicBezTo>
                  <a:close/>
                  <a:moveTo>
                    <a:pt x="5471978" y="0"/>
                  </a:moveTo>
                  <a:cubicBezTo>
                    <a:pt x="5533398" y="0"/>
                    <a:pt x="5583651" y="45720"/>
                    <a:pt x="5583651" y="101600"/>
                  </a:cubicBezTo>
                  <a:cubicBezTo>
                    <a:pt x="5583651" y="157480"/>
                    <a:pt x="5533398" y="203200"/>
                    <a:pt x="5471978" y="203200"/>
                  </a:cubicBezTo>
                  <a:cubicBezTo>
                    <a:pt x="5410558" y="203200"/>
                    <a:pt x="5360305" y="157480"/>
                    <a:pt x="5360305" y="101600"/>
                  </a:cubicBezTo>
                  <a:cubicBezTo>
                    <a:pt x="5360305" y="45720"/>
                    <a:pt x="5410558" y="0"/>
                    <a:pt x="5471978" y="0"/>
                  </a:cubicBezTo>
                  <a:close/>
                  <a:moveTo>
                    <a:pt x="5918670" y="0"/>
                  </a:moveTo>
                  <a:cubicBezTo>
                    <a:pt x="5980090" y="0"/>
                    <a:pt x="6030343" y="45720"/>
                    <a:pt x="6030343" y="101600"/>
                  </a:cubicBezTo>
                  <a:cubicBezTo>
                    <a:pt x="6030343" y="157480"/>
                    <a:pt x="5980090" y="203200"/>
                    <a:pt x="5918670" y="203200"/>
                  </a:cubicBezTo>
                  <a:cubicBezTo>
                    <a:pt x="5857250" y="203200"/>
                    <a:pt x="5806997" y="157480"/>
                    <a:pt x="5806997" y="101600"/>
                  </a:cubicBezTo>
                  <a:cubicBezTo>
                    <a:pt x="5806997" y="45720"/>
                    <a:pt x="5857250" y="0"/>
                    <a:pt x="5918670" y="0"/>
                  </a:cubicBezTo>
                  <a:close/>
                  <a:moveTo>
                    <a:pt x="6365362" y="0"/>
                  </a:moveTo>
                  <a:cubicBezTo>
                    <a:pt x="6426783" y="0"/>
                    <a:pt x="6477035" y="45720"/>
                    <a:pt x="6477035" y="101600"/>
                  </a:cubicBezTo>
                  <a:cubicBezTo>
                    <a:pt x="6477035" y="157480"/>
                    <a:pt x="6426783" y="203200"/>
                    <a:pt x="6365362" y="203200"/>
                  </a:cubicBezTo>
                  <a:cubicBezTo>
                    <a:pt x="6303942" y="203200"/>
                    <a:pt x="6253689" y="157480"/>
                    <a:pt x="6253689" y="101600"/>
                  </a:cubicBezTo>
                  <a:cubicBezTo>
                    <a:pt x="6253689" y="45720"/>
                    <a:pt x="6303942" y="0"/>
                    <a:pt x="6365362" y="0"/>
                  </a:cubicBezTo>
                  <a:close/>
                  <a:moveTo>
                    <a:pt x="6812054" y="0"/>
                  </a:moveTo>
                  <a:cubicBezTo>
                    <a:pt x="6873475" y="0"/>
                    <a:pt x="6923727" y="45720"/>
                    <a:pt x="6923727" y="101600"/>
                  </a:cubicBezTo>
                  <a:cubicBezTo>
                    <a:pt x="6923727" y="157480"/>
                    <a:pt x="6873475" y="203200"/>
                    <a:pt x="6812054" y="203200"/>
                  </a:cubicBezTo>
                  <a:cubicBezTo>
                    <a:pt x="6750634" y="203200"/>
                    <a:pt x="6700381" y="157480"/>
                    <a:pt x="6700381" y="101600"/>
                  </a:cubicBezTo>
                  <a:cubicBezTo>
                    <a:pt x="6700381" y="45720"/>
                    <a:pt x="6750634" y="0"/>
                    <a:pt x="6812054" y="0"/>
                  </a:cubicBezTo>
                  <a:close/>
                  <a:moveTo>
                    <a:pt x="7258747" y="0"/>
                  </a:moveTo>
                  <a:cubicBezTo>
                    <a:pt x="7320167" y="0"/>
                    <a:pt x="7370420" y="45720"/>
                    <a:pt x="7370420" y="101600"/>
                  </a:cubicBezTo>
                  <a:cubicBezTo>
                    <a:pt x="7370420" y="157480"/>
                    <a:pt x="7320167" y="203200"/>
                    <a:pt x="7258747" y="203200"/>
                  </a:cubicBezTo>
                  <a:cubicBezTo>
                    <a:pt x="7197326" y="203200"/>
                    <a:pt x="7147074" y="157480"/>
                    <a:pt x="7147074" y="101600"/>
                  </a:cubicBezTo>
                  <a:cubicBezTo>
                    <a:pt x="7147074" y="45720"/>
                    <a:pt x="7197326" y="0"/>
                    <a:pt x="7258747" y="0"/>
                  </a:cubicBezTo>
                  <a:close/>
                  <a:moveTo>
                    <a:pt x="7705439" y="0"/>
                  </a:moveTo>
                  <a:cubicBezTo>
                    <a:pt x="7766859" y="0"/>
                    <a:pt x="7817112" y="45720"/>
                    <a:pt x="7817112" y="101600"/>
                  </a:cubicBezTo>
                  <a:cubicBezTo>
                    <a:pt x="7817112" y="157480"/>
                    <a:pt x="7766859" y="203200"/>
                    <a:pt x="7705439" y="203200"/>
                  </a:cubicBezTo>
                  <a:cubicBezTo>
                    <a:pt x="7644018" y="203200"/>
                    <a:pt x="7593766" y="157480"/>
                    <a:pt x="7593766" y="101600"/>
                  </a:cubicBezTo>
                  <a:cubicBezTo>
                    <a:pt x="7593766" y="45720"/>
                    <a:pt x="7644018" y="0"/>
                    <a:pt x="7705439" y="0"/>
                  </a:cubicBezTo>
                  <a:close/>
                  <a:moveTo>
                    <a:pt x="8152131" y="0"/>
                  </a:moveTo>
                  <a:cubicBezTo>
                    <a:pt x="8213551" y="0"/>
                    <a:pt x="8263804" y="45720"/>
                    <a:pt x="8263804" y="101600"/>
                  </a:cubicBezTo>
                  <a:cubicBezTo>
                    <a:pt x="8263804" y="157480"/>
                    <a:pt x="8213551" y="203200"/>
                    <a:pt x="8152131" y="203200"/>
                  </a:cubicBezTo>
                  <a:cubicBezTo>
                    <a:pt x="8090711" y="203200"/>
                    <a:pt x="8040458" y="157480"/>
                    <a:pt x="8040458" y="101600"/>
                  </a:cubicBezTo>
                  <a:cubicBezTo>
                    <a:pt x="8040458" y="45720"/>
                    <a:pt x="8090711" y="0"/>
                    <a:pt x="8152131" y="0"/>
                  </a:cubicBezTo>
                  <a:close/>
                  <a:moveTo>
                    <a:pt x="8598823" y="0"/>
                  </a:moveTo>
                  <a:cubicBezTo>
                    <a:pt x="8660243" y="0"/>
                    <a:pt x="8710496" y="45720"/>
                    <a:pt x="8710496" y="101600"/>
                  </a:cubicBezTo>
                  <a:cubicBezTo>
                    <a:pt x="8710496" y="157480"/>
                    <a:pt x="8660243" y="203200"/>
                    <a:pt x="8598823" y="203200"/>
                  </a:cubicBezTo>
                  <a:cubicBezTo>
                    <a:pt x="8537403" y="203200"/>
                    <a:pt x="8487150" y="157480"/>
                    <a:pt x="8487150" y="101600"/>
                  </a:cubicBezTo>
                  <a:cubicBezTo>
                    <a:pt x="8487150" y="45720"/>
                    <a:pt x="8537403" y="0"/>
                    <a:pt x="8598823" y="0"/>
                  </a:cubicBezTo>
                  <a:close/>
                  <a:moveTo>
                    <a:pt x="9045515" y="0"/>
                  </a:moveTo>
                  <a:cubicBezTo>
                    <a:pt x="9106935" y="0"/>
                    <a:pt x="9157188" y="45720"/>
                    <a:pt x="9157188" y="101600"/>
                  </a:cubicBezTo>
                  <a:cubicBezTo>
                    <a:pt x="9157188" y="157480"/>
                    <a:pt x="9106935" y="203200"/>
                    <a:pt x="9045515" y="203200"/>
                  </a:cubicBezTo>
                  <a:cubicBezTo>
                    <a:pt x="8984095" y="203200"/>
                    <a:pt x="8933842" y="157480"/>
                    <a:pt x="8933842" y="101600"/>
                  </a:cubicBezTo>
                  <a:cubicBezTo>
                    <a:pt x="8933842" y="45720"/>
                    <a:pt x="8984094" y="0"/>
                    <a:pt x="9045515" y="0"/>
                  </a:cubicBezTo>
                  <a:close/>
                </a:path>
              </a:pathLst>
            </a:custGeom>
            <a:solidFill>
              <a:srgbClr val="1C938B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2700132" y="9116844"/>
            <a:ext cx="3391614" cy="224141"/>
            <a:chOff x="0" y="0"/>
            <a:chExt cx="9194800" cy="812800"/>
          </a:xfrm>
        </p:grpSpPr>
        <p:sp>
          <p:nvSpPr>
            <p:cNvPr id="25" name="Freeform 25"/>
            <p:cNvSpPr/>
            <p:nvPr/>
          </p:nvSpPr>
          <p:spPr>
            <a:xfrm>
              <a:off x="463486" y="304800"/>
              <a:ext cx="11353721" cy="203200"/>
            </a:xfrm>
            <a:custGeom>
              <a:avLst/>
              <a:gdLst/>
              <a:ahLst/>
              <a:cxnLst/>
              <a:rect l="l" t="t" r="r" b="b"/>
              <a:pathLst>
                <a:path w="11353721" h="203200">
                  <a:moveTo>
                    <a:pt x="138460" y="0"/>
                  </a:moveTo>
                  <a:cubicBezTo>
                    <a:pt x="214613" y="0"/>
                    <a:pt x="276920" y="45720"/>
                    <a:pt x="276920" y="101600"/>
                  </a:cubicBezTo>
                  <a:cubicBezTo>
                    <a:pt x="276920" y="157480"/>
                    <a:pt x="214613" y="203200"/>
                    <a:pt x="138460" y="203200"/>
                  </a:cubicBezTo>
                  <a:cubicBezTo>
                    <a:pt x="62307" y="203200"/>
                    <a:pt x="0" y="157480"/>
                    <a:pt x="0" y="101600"/>
                  </a:cubicBezTo>
                  <a:cubicBezTo>
                    <a:pt x="0" y="45720"/>
                    <a:pt x="62307" y="0"/>
                    <a:pt x="138460" y="0"/>
                  </a:cubicBezTo>
                  <a:close/>
                  <a:moveTo>
                    <a:pt x="692300" y="0"/>
                  </a:moveTo>
                  <a:cubicBezTo>
                    <a:pt x="768453" y="0"/>
                    <a:pt x="830760" y="45720"/>
                    <a:pt x="830760" y="101600"/>
                  </a:cubicBezTo>
                  <a:cubicBezTo>
                    <a:pt x="830760" y="157480"/>
                    <a:pt x="768453" y="203200"/>
                    <a:pt x="692300" y="203200"/>
                  </a:cubicBezTo>
                  <a:cubicBezTo>
                    <a:pt x="616147" y="203200"/>
                    <a:pt x="553840" y="157480"/>
                    <a:pt x="553840" y="101600"/>
                  </a:cubicBezTo>
                  <a:cubicBezTo>
                    <a:pt x="553840" y="45720"/>
                    <a:pt x="616147" y="0"/>
                    <a:pt x="692300" y="0"/>
                  </a:cubicBezTo>
                  <a:close/>
                  <a:moveTo>
                    <a:pt x="1246140" y="0"/>
                  </a:moveTo>
                  <a:cubicBezTo>
                    <a:pt x="1322293" y="0"/>
                    <a:pt x="1384600" y="45720"/>
                    <a:pt x="1384600" y="101600"/>
                  </a:cubicBezTo>
                  <a:cubicBezTo>
                    <a:pt x="1384600" y="157480"/>
                    <a:pt x="1322293" y="203200"/>
                    <a:pt x="1246140" y="203200"/>
                  </a:cubicBezTo>
                  <a:cubicBezTo>
                    <a:pt x="1169987" y="203200"/>
                    <a:pt x="1107680" y="157480"/>
                    <a:pt x="1107680" y="101600"/>
                  </a:cubicBezTo>
                  <a:cubicBezTo>
                    <a:pt x="1107680" y="45720"/>
                    <a:pt x="1169987" y="0"/>
                    <a:pt x="1246140" y="0"/>
                  </a:cubicBezTo>
                  <a:close/>
                  <a:moveTo>
                    <a:pt x="1799980" y="0"/>
                  </a:moveTo>
                  <a:cubicBezTo>
                    <a:pt x="1876133" y="0"/>
                    <a:pt x="1938440" y="45720"/>
                    <a:pt x="1938440" y="101600"/>
                  </a:cubicBezTo>
                  <a:cubicBezTo>
                    <a:pt x="1938440" y="157480"/>
                    <a:pt x="1876133" y="203200"/>
                    <a:pt x="1799980" y="203200"/>
                  </a:cubicBezTo>
                  <a:cubicBezTo>
                    <a:pt x="1723827" y="203200"/>
                    <a:pt x="1661520" y="157480"/>
                    <a:pt x="1661520" y="101600"/>
                  </a:cubicBezTo>
                  <a:cubicBezTo>
                    <a:pt x="1661520" y="45720"/>
                    <a:pt x="1723827" y="0"/>
                    <a:pt x="1799980" y="0"/>
                  </a:cubicBezTo>
                  <a:close/>
                  <a:moveTo>
                    <a:pt x="2353820" y="0"/>
                  </a:moveTo>
                  <a:cubicBezTo>
                    <a:pt x="2429973" y="0"/>
                    <a:pt x="2492280" y="45720"/>
                    <a:pt x="2492280" y="101600"/>
                  </a:cubicBezTo>
                  <a:cubicBezTo>
                    <a:pt x="2492280" y="157480"/>
                    <a:pt x="2429973" y="203200"/>
                    <a:pt x="2353820" y="203200"/>
                  </a:cubicBezTo>
                  <a:cubicBezTo>
                    <a:pt x="2277667" y="203200"/>
                    <a:pt x="2215360" y="157480"/>
                    <a:pt x="2215360" y="101600"/>
                  </a:cubicBezTo>
                  <a:cubicBezTo>
                    <a:pt x="2215360" y="45720"/>
                    <a:pt x="2277667" y="0"/>
                    <a:pt x="2353820" y="0"/>
                  </a:cubicBezTo>
                  <a:close/>
                  <a:moveTo>
                    <a:pt x="2907660" y="0"/>
                  </a:moveTo>
                  <a:cubicBezTo>
                    <a:pt x="2983813" y="0"/>
                    <a:pt x="3046120" y="45720"/>
                    <a:pt x="3046120" y="101600"/>
                  </a:cubicBezTo>
                  <a:cubicBezTo>
                    <a:pt x="3046120" y="157480"/>
                    <a:pt x="2983813" y="203200"/>
                    <a:pt x="2907660" y="203200"/>
                  </a:cubicBezTo>
                  <a:cubicBezTo>
                    <a:pt x="2831507" y="203200"/>
                    <a:pt x="2769200" y="157480"/>
                    <a:pt x="2769200" y="101600"/>
                  </a:cubicBezTo>
                  <a:cubicBezTo>
                    <a:pt x="2769200" y="45720"/>
                    <a:pt x="2831507" y="0"/>
                    <a:pt x="2907660" y="0"/>
                  </a:cubicBezTo>
                  <a:close/>
                  <a:moveTo>
                    <a:pt x="3461500" y="0"/>
                  </a:moveTo>
                  <a:cubicBezTo>
                    <a:pt x="3537653" y="0"/>
                    <a:pt x="3599960" y="45720"/>
                    <a:pt x="3599960" y="101600"/>
                  </a:cubicBezTo>
                  <a:cubicBezTo>
                    <a:pt x="3599960" y="157480"/>
                    <a:pt x="3537653" y="203200"/>
                    <a:pt x="3461500" y="203200"/>
                  </a:cubicBezTo>
                  <a:cubicBezTo>
                    <a:pt x="3385347" y="203200"/>
                    <a:pt x="3323040" y="157480"/>
                    <a:pt x="3323040" y="101600"/>
                  </a:cubicBezTo>
                  <a:cubicBezTo>
                    <a:pt x="3323040" y="45720"/>
                    <a:pt x="3385347" y="0"/>
                    <a:pt x="3461500" y="0"/>
                  </a:cubicBezTo>
                  <a:close/>
                  <a:moveTo>
                    <a:pt x="4015340" y="0"/>
                  </a:moveTo>
                  <a:cubicBezTo>
                    <a:pt x="4091493" y="0"/>
                    <a:pt x="4153800" y="45720"/>
                    <a:pt x="4153800" y="101600"/>
                  </a:cubicBezTo>
                  <a:cubicBezTo>
                    <a:pt x="4153800" y="157480"/>
                    <a:pt x="4091493" y="203200"/>
                    <a:pt x="4015340" y="203200"/>
                  </a:cubicBezTo>
                  <a:cubicBezTo>
                    <a:pt x="3939187" y="203200"/>
                    <a:pt x="3876880" y="157480"/>
                    <a:pt x="3876880" y="101600"/>
                  </a:cubicBezTo>
                  <a:cubicBezTo>
                    <a:pt x="3876880" y="45720"/>
                    <a:pt x="3939187" y="0"/>
                    <a:pt x="4015340" y="0"/>
                  </a:cubicBezTo>
                  <a:close/>
                  <a:moveTo>
                    <a:pt x="4569180" y="0"/>
                  </a:moveTo>
                  <a:cubicBezTo>
                    <a:pt x="4645333" y="0"/>
                    <a:pt x="4707640" y="45720"/>
                    <a:pt x="4707640" y="101600"/>
                  </a:cubicBezTo>
                  <a:cubicBezTo>
                    <a:pt x="4707640" y="157480"/>
                    <a:pt x="4645333" y="203200"/>
                    <a:pt x="4569180" y="203200"/>
                  </a:cubicBezTo>
                  <a:cubicBezTo>
                    <a:pt x="4493027" y="203200"/>
                    <a:pt x="4430720" y="157480"/>
                    <a:pt x="4430720" y="101600"/>
                  </a:cubicBezTo>
                  <a:cubicBezTo>
                    <a:pt x="4430720" y="45720"/>
                    <a:pt x="4493027" y="0"/>
                    <a:pt x="4569180" y="0"/>
                  </a:cubicBezTo>
                  <a:close/>
                  <a:moveTo>
                    <a:pt x="5123020" y="0"/>
                  </a:moveTo>
                  <a:cubicBezTo>
                    <a:pt x="5199173" y="0"/>
                    <a:pt x="5261480" y="45720"/>
                    <a:pt x="5261480" y="101600"/>
                  </a:cubicBezTo>
                  <a:cubicBezTo>
                    <a:pt x="5261480" y="157480"/>
                    <a:pt x="5199173" y="203200"/>
                    <a:pt x="5123020" y="203200"/>
                  </a:cubicBezTo>
                  <a:cubicBezTo>
                    <a:pt x="5046867" y="203200"/>
                    <a:pt x="4984560" y="157480"/>
                    <a:pt x="4984560" y="101600"/>
                  </a:cubicBezTo>
                  <a:cubicBezTo>
                    <a:pt x="4984560" y="45720"/>
                    <a:pt x="5046867" y="0"/>
                    <a:pt x="5123020" y="0"/>
                  </a:cubicBezTo>
                  <a:close/>
                  <a:moveTo>
                    <a:pt x="5676860" y="0"/>
                  </a:moveTo>
                  <a:cubicBezTo>
                    <a:pt x="5753013" y="0"/>
                    <a:pt x="5815320" y="45720"/>
                    <a:pt x="5815320" y="101600"/>
                  </a:cubicBezTo>
                  <a:cubicBezTo>
                    <a:pt x="5815320" y="157480"/>
                    <a:pt x="5753013" y="203200"/>
                    <a:pt x="5676860" y="203200"/>
                  </a:cubicBezTo>
                  <a:cubicBezTo>
                    <a:pt x="5600707" y="203200"/>
                    <a:pt x="5538400" y="157480"/>
                    <a:pt x="5538400" y="101600"/>
                  </a:cubicBezTo>
                  <a:cubicBezTo>
                    <a:pt x="5538400" y="45720"/>
                    <a:pt x="5600707" y="0"/>
                    <a:pt x="5676860" y="0"/>
                  </a:cubicBezTo>
                  <a:close/>
                  <a:moveTo>
                    <a:pt x="6230700" y="0"/>
                  </a:moveTo>
                  <a:cubicBezTo>
                    <a:pt x="6306853" y="0"/>
                    <a:pt x="6369161" y="45720"/>
                    <a:pt x="6369161" y="101600"/>
                  </a:cubicBezTo>
                  <a:cubicBezTo>
                    <a:pt x="6369161" y="157480"/>
                    <a:pt x="6306853" y="203200"/>
                    <a:pt x="6230700" y="203200"/>
                  </a:cubicBezTo>
                  <a:cubicBezTo>
                    <a:pt x="6154547" y="203200"/>
                    <a:pt x="6092240" y="157480"/>
                    <a:pt x="6092240" y="101600"/>
                  </a:cubicBezTo>
                  <a:cubicBezTo>
                    <a:pt x="6092240" y="45720"/>
                    <a:pt x="6154547" y="0"/>
                    <a:pt x="6230700" y="0"/>
                  </a:cubicBezTo>
                  <a:close/>
                  <a:moveTo>
                    <a:pt x="6784541" y="0"/>
                  </a:moveTo>
                  <a:cubicBezTo>
                    <a:pt x="6860693" y="0"/>
                    <a:pt x="6923000" y="45720"/>
                    <a:pt x="6923000" y="101600"/>
                  </a:cubicBezTo>
                  <a:cubicBezTo>
                    <a:pt x="6923000" y="157480"/>
                    <a:pt x="6860693" y="203200"/>
                    <a:pt x="6784541" y="203200"/>
                  </a:cubicBezTo>
                  <a:cubicBezTo>
                    <a:pt x="6708387" y="203200"/>
                    <a:pt x="6646080" y="157480"/>
                    <a:pt x="6646080" y="101600"/>
                  </a:cubicBezTo>
                  <a:cubicBezTo>
                    <a:pt x="6646080" y="45720"/>
                    <a:pt x="6708388" y="0"/>
                    <a:pt x="6784541" y="0"/>
                  </a:cubicBezTo>
                  <a:close/>
                  <a:moveTo>
                    <a:pt x="7338380" y="0"/>
                  </a:moveTo>
                  <a:cubicBezTo>
                    <a:pt x="7414533" y="0"/>
                    <a:pt x="7476840" y="45720"/>
                    <a:pt x="7476840" y="101600"/>
                  </a:cubicBezTo>
                  <a:cubicBezTo>
                    <a:pt x="7476840" y="157480"/>
                    <a:pt x="7414533" y="203200"/>
                    <a:pt x="7338380" y="203200"/>
                  </a:cubicBezTo>
                  <a:cubicBezTo>
                    <a:pt x="7262228" y="203200"/>
                    <a:pt x="7199921" y="157480"/>
                    <a:pt x="7199921" y="101600"/>
                  </a:cubicBezTo>
                  <a:cubicBezTo>
                    <a:pt x="7199921" y="45720"/>
                    <a:pt x="7262228" y="0"/>
                    <a:pt x="7338380" y="0"/>
                  </a:cubicBezTo>
                  <a:close/>
                  <a:moveTo>
                    <a:pt x="7892220" y="0"/>
                  </a:moveTo>
                  <a:cubicBezTo>
                    <a:pt x="7968374" y="0"/>
                    <a:pt x="8030681" y="45720"/>
                    <a:pt x="8030681" y="101600"/>
                  </a:cubicBezTo>
                  <a:cubicBezTo>
                    <a:pt x="8030681" y="157480"/>
                    <a:pt x="7968374" y="203200"/>
                    <a:pt x="7892220" y="203200"/>
                  </a:cubicBezTo>
                  <a:cubicBezTo>
                    <a:pt x="7816068" y="203200"/>
                    <a:pt x="7753760" y="157480"/>
                    <a:pt x="7753760" y="101600"/>
                  </a:cubicBezTo>
                  <a:cubicBezTo>
                    <a:pt x="7753760" y="45720"/>
                    <a:pt x="7816068" y="0"/>
                    <a:pt x="7892220" y="0"/>
                  </a:cubicBezTo>
                  <a:close/>
                  <a:moveTo>
                    <a:pt x="8446061" y="0"/>
                  </a:moveTo>
                  <a:cubicBezTo>
                    <a:pt x="8522214" y="0"/>
                    <a:pt x="8584521" y="45720"/>
                    <a:pt x="8584521" y="101600"/>
                  </a:cubicBezTo>
                  <a:cubicBezTo>
                    <a:pt x="8584521" y="157480"/>
                    <a:pt x="8522214" y="203200"/>
                    <a:pt x="8446061" y="203200"/>
                  </a:cubicBezTo>
                  <a:cubicBezTo>
                    <a:pt x="8369907" y="203200"/>
                    <a:pt x="8307600" y="157480"/>
                    <a:pt x="8307600" y="101600"/>
                  </a:cubicBezTo>
                  <a:cubicBezTo>
                    <a:pt x="8307600" y="45720"/>
                    <a:pt x="8369907" y="0"/>
                    <a:pt x="8446061" y="0"/>
                  </a:cubicBezTo>
                  <a:close/>
                  <a:moveTo>
                    <a:pt x="8999901" y="0"/>
                  </a:moveTo>
                  <a:cubicBezTo>
                    <a:pt x="9076053" y="0"/>
                    <a:pt x="9138360" y="45720"/>
                    <a:pt x="9138360" y="101600"/>
                  </a:cubicBezTo>
                  <a:cubicBezTo>
                    <a:pt x="9138360" y="157480"/>
                    <a:pt x="9076053" y="203200"/>
                    <a:pt x="8999901" y="203200"/>
                  </a:cubicBezTo>
                  <a:cubicBezTo>
                    <a:pt x="8923748" y="203200"/>
                    <a:pt x="8861441" y="157480"/>
                    <a:pt x="8861441" y="101600"/>
                  </a:cubicBezTo>
                  <a:cubicBezTo>
                    <a:pt x="8861441" y="45720"/>
                    <a:pt x="8923747" y="0"/>
                    <a:pt x="8999901" y="0"/>
                  </a:cubicBezTo>
                  <a:close/>
                  <a:moveTo>
                    <a:pt x="9553741" y="0"/>
                  </a:moveTo>
                  <a:cubicBezTo>
                    <a:pt x="9629894" y="0"/>
                    <a:pt x="9692201" y="45720"/>
                    <a:pt x="9692201" y="101600"/>
                  </a:cubicBezTo>
                  <a:cubicBezTo>
                    <a:pt x="9692201" y="157480"/>
                    <a:pt x="9629894" y="203200"/>
                    <a:pt x="9553741" y="203200"/>
                  </a:cubicBezTo>
                  <a:cubicBezTo>
                    <a:pt x="9477588" y="203200"/>
                    <a:pt x="9415281" y="157480"/>
                    <a:pt x="9415281" y="101600"/>
                  </a:cubicBezTo>
                  <a:cubicBezTo>
                    <a:pt x="9415281" y="45720"/>
                    <a:pt x="9477587" y="0"/>
                    <a:pt x="9553741" y="0"/>
                  </a:cubicBezTo>
                  <a:close/>
                  <a:moveTo>
                    <a:pt x="10107581" y="0"/>
                  </a:moveTo>
                  <a:cubicBezTo>
                    <a:pt x="10183734" y="0"/>
                    <a:pt x="10246041" y="45720"/>
                    <a:pt x="10246041" y="101600"/>
                  </a:cubicBezTo>
                  <a:cubicBezTo>
                    <a:pt x="10246041" y="157480"/>
                    <a:pt x="10183734" y="203200"/>
                    <a:pt x="10107581" y="203200"/>
                  </a:cubicBezTo>
                  <a:cubicBezTo>
                    <a:pt x="10031428" y="203200"/>
                    <a:pt x="9969121" y="157480"/>
                    <a:pt x="9969121" y="101600"/>
                  </a:cubicBezTo>
                  <a:cubicBezTo>
                    <a:pt x="9969121" y="45720"/>
                    <a:pt x="10031428" y="0"/>
                    <a:pt x="10107581" y="0"/>
                  </a:cubicBezTo>
                  <a:close/>
                  <a:moveTo>
                    <a:pt x="10661421" y="0"/>
                  </a:moveTo>
                  <a:cubicBezTo>
                    <a:pt x="10737574" y="0"/>
                    <a:pt x="10799881" y="45720"/>
                    <a:pt x="10799881" y="101600"/>
                  </a:cubicBezTo>
                  <a:cubicBezTo>
                    <a:pt x="10799881" y="157480"/>
                    <a:pt x="10737574" y="203200"/>
                    <a:pt x="10661421" y="203200"/>
                  </a:cubicBezTo>
                  <a:cubicBezTo>
                    <a:pt x="10585268" y="203200"/>
                    <a:pt x="10522961" y="157480"/>
                    <a:pt x="10522961" y="101600"/>
                  </a:cubicBezTo>
                  <a:cubicBezTo>
                    <a:pt x="10522961" y="45720"/>
                    <a:pt x="10585268" y="0"/>
                    <a:pt x="10661421" y="0"/>
                  </a:cubicBezTo>
                  <a:close/>
                  <a:moveTo>
                    <a:pt x="11215261" y="0"/>
                  </a:moveTo>
                  <a:cubicBezTo>
                    <a:pt x="11291414" y="0"/>
                    <a:pt x="11353721" y="45720"/>
                    <a:pt x="11353721" y="101600"/>
                  </a:cubicBezTo>
                  <a:cubicBezTo>
                    <a:pt x="11353721" y="157480"/>
                    <a:pt x="11291414" y="203200"/>
                    <a:pt x="11215261" y="203200"/>
                  </a:cubicBezTo>
                  <a:cubicBezTo>
                    <a:pt x="11139108" y="203200"/>
                    <a:pt x="11076801" y="157480"/>
                    <a:pt x="11076801" y="101600"/>
                  </a:cubicBezTo>
                  <a:cubicBezTo>
                    <a:pt x="11076801" y="45720"/>
                    <a:pt x="11139107" y="0"/>
                    <a:pt x="11215261" y="0"/>
                  </a:cubicBezTo>
                  <a:close/>
                </a:path>
              </a:pathLst>
            </a:custGeom>
            <a:solidFill>
              <a:srgbClr val="1C938B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3050632" y="7180401"/>
            <a:ext cx="3125125" cy="224141"/>
            <a:chOff x="0" y="0"/>
            <a:chExt cx="9194800" cy="812800"/>
          </a:xfrm>
        </p:grpSpPr>
        <p:sp>
          <p:nvSpPr>
            <p:cNvPr id="27" name="Freeform 27"/>
            <p:cNvSpPr/>
            <p:nvPr/>
          </p:nvSpPr>
          <p:spPr>
            <a:xfrm>
              <a:off x="461529" y="304800"/>
              <a:ext cx="10412776" cy="203200"/>
            </a:xfrm>
            <a:custGeom>
              <a:avLst/>
              <a:gdLst/>
              <a:ahLst/>
              <a:cxnLst/>
              <a:rect l="l" t="t" r="r" b="b"/>
              <a:pathLst>
                <a:path w="10412776" h="203200">
                  <a:moveTo>
                    <a:pt x="126985" y="0"/>
                  </a:moveTo>
                  <a:cubicBezTo>
                    <a:pt x="196827" y="0"/>
                    <a:pt x="253970" y="45720"/>
                    <a:pt x="253970" y="101600"/>
                  </a:cubicBezTo>
                  <a:cubicBezTo>
                    <a:pt x="253970" y="157480"/>
                    <a:pt x="196827" y="203200"/>
                    <a:pt x="126985" y="203200"/>
                  </a:cubicBezTo>
                  <a:cubicBezTo>
                    <a:pt x="57143" y="203200"/>
                    <a:pt x="0" y="157480"/>
                    <a:pt x="0" y="101600"/>
                  </a:cubicBezTo>
                  <a:cubicBezTo>
                    <a:pt x="0" y="45720"/>
                    <a:pt x="57143" y="0"/>
                    <a:pt x="126985" y="0"/>
                  </a:cubicBezTo>
                  <a:close/>
                  <a:moveTo>
                    <a:pt x="634925" y="0"/>
                  </a:moveTo>
                  <a:cubicBezTo>
                    <a:pt x="704767" y="0"/>
                    <a:pt x="761910" y="45720"/>
                    <a:pt x="761910" y="101600"/>
                  </a:cubicBezTo>
                  <a:cubicBezTo>
                    <a:pt x="761910" y="157480"/>
                    <a:pt x="704767" y="203200"/>
                    <a:pt x="634925" y="203200"/>
                  </a:cubicBezTo>
                  <a:cubicBezTo>
                    <a:pt x="565083" y="203200"/>
                    <a:pt x="507940" y="157480"/>
                    <a:pt x="507940" y="101600"/>
                  </a:cubicBezTo>
                  <a:cubicBezTo>
                    <a:pt x="507940" y="45720"/>
                    <a:pt x="565083" y="0"/>
                    <a:pt x="634925" y="0"/>
                  </a:cubicBezTo>
                  <a:close/>
                  <a:moveTo>
                    <a:pt x="1142866" y="0"/>
                  </a:moveTo>
                  <a:cubicBezTo>
                    <a:pt x="1212707" y="0"/>
                    <a:pt x="1269851" y="45720"/>
                    <a:pt x="1269851" y="101600"/>
                  </a:cubicBezTo>
                  <a:cubicBezTo>
                    <a:pt x="1269851" y="157480"/>
                    <a:pt x="1212707" y="203200"/>
                    <a:pt x="1142866" y="203200"/>
                  </a:cubicBezTo>
                  <a:cubicBezTo>
                    <a:pt x="1073024" y="203200"/>
                    <a:pt x="1015880" y="157480"/>
                    <a:pt x="1015880" y="101600"/>
                  </a:cubicBezTo>
                  <a:cubicBezTo>
                    <a:pt x="1015880" y="45720"/>
                    <a:pt x="1073024" y="0"/>
                    <a:pt x="1142866" y="0"/>
                  </a:cubicBezTo>
                  <a:close/>
                  <a:moveTo>
                    <a:pt x="1650806" y="0"/>
                  </a:moveTo>
                  <a:cubicBezTo>
                    <a:pt x="1720648" y="0"/>
                    <a:pt x="1777791" y="45720"/>
                    <a:pt x="1777791" y="101600"/>
                  </a:cubicBezTo>
                  <a:cubicBezTo>
                    <a:pt x="1777791" y="157480"/>
                    <a:pt x="1720648" y="203200"/>
                    <a:pt x="1650806" y="203200"/>
                  </a:cubicBezTo>
                  <a:cubicBezTo>
                    <a:pt x="1580964" y="203200"/>
                    <a:pt x="1523821" y="157480"/>
                    <a:pt x="1523821" y="101600"/>
                  </a:cubicBezTo>
                  <a:cubicBezTo>
                    <a:pt x="1523821" y="45720"/>
                    <a:pt x="1580964" y="0"/>
                    <a:pt x="1650806" y="0"/>
                  </a:cubicBezTo>
                  <a:close/>
                  <a:moveTo>
                    <a:pt x="2158746" y="0"/>
                  </a:moveTo>
                  <a:cubicBezTo>
                    <a:pt x="2228588" y="0"/>
                    <a:pt x="2285731" y="45720"/>
                    <a:pt x="2285731" y="101600"/>
                  </a:cubicBezTo>
                  <a:cubicBezTo>
                    <a:pt x="2285731" y="157480"/>
                    <a:pt x="2228588" y="203200"/>
                    <a:pt x="2158746" y="203200"/>
                  </a:cubicBezTo>
                  <a:cubicBezTo>
                    <a:pt x="2088904" y="203200"/>
                    <a:pt x="2031761" y="157480"/>
                    <a:pt x="2031761" y="101600"/>
                  </a:cubicBezTo>
                  <a:cubicBezTo>
                    <a:pt x="2031761" y="45720"/>
                    <a:pt x="2088904" y="0"/>
                    <a:pt x="2158746" y="0"/>
                  </a:cubicBezTo>
                  <a:close/>
                  <a:moveTo>
                    <a:pt x="2666686" y="0"/>
                  </a:moveTo>
                  <a:cubicBezTo>
                    <a:pt x="2736528" y="0"/>
                    <a:pt x="2793672" y="45720"/>
                    <a:pt x="2793672" y="101600"/>
                  </a:cubicBezTo>
                  <a:cubicBezTo>
                    <a:pt x="2793672" y="157480"/>
                    <a:pt x="2736528" y="203200"/>
                    <a:pt x="2666686" y="203200"/>
                  </a:cubicBezTo>
                  <a:cubicBezTo>
                    <a:pt x="2596845" y="203200"/>
                    <a:pt x="2539701" y="157480"/>
                    <a:pt x="2539701" y="101600"/>
                  </a:cubicBezTo>
                  <a:cubicBezTo>
                    <a:pt x="2539701" y="45720"/>
                    <a:pt x="2596845" y="0"/>
                    <a:pt x="2666686" y="0"/>
                  </a:cubicBezTo>
                  <a:close/>
                  <a:moveTo>
                    <a:pt x="3174627" y="0"/>
                  </a:moveTo>
                  <a:cubicBezTo>
                    <a:pt x="3244468" y="0"/>
                    <a:pt x="3301612" y="45720"/>
                    <a:pt x="3301612" y="101600"/>
                  </a:cubicBezTo>
                  <a:cubicBezTo>
                    <a:pt x="3301612" y="157480"/>
                    <a:pt x="3244468" y="203200"/>
                    <a:pt x="3174627" y="203200"/>
                  </a:cubicBezTo>
                  <a:cubicBezTo>
                    <a:pt x="3104785" y="203200"/>
                    <a:pt x="3047642" y="157480"/>
                    <a:pt x="3047642" y="101600"/>
                  </a:cubicBezTo>
                  <a:cubicBezTo>
                    <a:pt x="3047642" y="45720"/>
                    <a:pt x="3104785" y="0"/>
                    <a:pt x="3174627" y="0"/>
                  </a:cubicBezTo>
                  <a:close/>
                  <a:moveTo>
                    <a:pt x="3682567" y="0"/>
                  </a:moveTo>
                  <a:cubicBezTo>
                    <a:pt x="3752409" y="0"/>
                    <a:pt x="3809552" y="45720"/>
                    <a:pt x="3809552" y="101600"/>
                  </a:cubicBezTo>
                  <a:cubicBezTo>
                    <a:pt x="3809552" y="157480"/>
                    <a:pt x="3752409" y="203200"/>
                    <a:pt x="3682567" y="203200"/>
                  </a:cubicBezTo>
                  <a:cubicBezTo>
                    <a:pt x="3612725" y="203200"/>
                    <a:pt x="3555582" y="157480"/>
                    <a:pt x="3555582" y="101600"/>
                  </a:cubicBezTo>
                  <a:cubicBezTo>
                    <a:pt x="3555582" y="45720"/>
                    <a:pt x="3612725" y="0"/>
                    <a:pt x="3682567" y="0"/>
                  </a:cubicBezTo>
                  <a:close/>
                  <a:moveTo>
                    <a:pt x="4190508" y="0"/>
                  </a:moveTo>
                  <a:cubicBezTo>
                    <a:pt x="4260349" y="0"/>
                    <a:pt x="4317492" y="45720"/>
                    <a:pt x="4317492" y="101600"/>
                  </a:cubicBezTo>
                  <a:cubicBezTo>
                    <a:pt x="4317492" y="157480"/>
                    <a:pt x="4260349" y="203200"/>
                    <a:pt x="4190508" y="203200"/>
                  </a:cubicBezTo>
                  <a:cubicBezTo>
                    <a:pt x="4120666" y="203200"/>
                    <a:pt x="4063522" y="157480"/>
                    <a:pt x="4063522" y="101600"/>
                  </a:cubicBezTo>
                  <a:cubicBezTo>
                    <a:pt x="4063522" y="45720"/>
                    <a:pt x="4120666" y="0"/>
                    <a:pt x="4190508" y="0"/>
                  </a:cubicBezTo>
                  <a:close/>
                  <a:moveTo>
                    <a:pt x="4698448" y="0"/>
                  </a:moveTo>
                  <a:cubicBezTo>
                    <a:pt x="4768289" y="0"/>
                    <a:pt x="4825433" y="45720"/>
                    <a:pt x="4825433" y="101600"/>
                  </a:cubicBezTo>
                  <a:cubicBezTo>
                    <a:pt x="4825433" y="157480"/>
                    <a:pt x="4768289" y="203200"/>
                    <a:pt x="4698448" y="203200"/>
                  </a:cubicBezTo>
                  <a:cubicBezTo>
                    <a:pt x="4628606" y="203200"/>
                    <a:pt x="4571463" y="157480"/>
                    <a:pt x="4571463" y="101600"/>
                  </a:cubicBezTo>
                  <a:cubicBezTo>
                    <a:pt x="4571463" y="45720"/>
                    <a:pt x="4628606" y="0"/>
                    <a:pt x="4698448" y="0"/>
                  </a:cubicBezTo>
                  <a:close/>
                  <a:moveTo>
                    <a:pt x="5206388" y="0"/>
                  </a:moveTo>
                  <a:cubicBezTo>
                    <a:pt x="5276230" y="0"/>
                    <a:pt x="5333373" y="45720"/>
                    <a:pt x="5333373" y="101600"/>
                  </a:cubicBezTo>
                  <a:cubicBezTo>
                    <a:pt x="5333373" y="157480"/>
                    <a:pt x="5276230" y="203200"/>
                    <a:pt x="5206388" y="203200"/>
                  </a:cubicBezTo>
                  <a:cubicBezTo>
                    <a:pt x="5136546" y="203200"/>
                    <a:pt x="5079403" y="157480"/>
                    <a:pt x="5079403" y="101600"/>
                  </a:cubicBezTo>
                  <a:cubicBezTo>
                    <a:pt x="5079403" y="45720"/>
                    <a:pt x="5136546" y="0"/>
                    <a:pt x="5206388" y="0"/>
                  </a:cubicBezTo>
                  <a:close/>
                  <a:moveTo>
                    <a:pt x="5714329" y="0"/>
                  </a:moveTo>
                  <a:cubicBezTo>
                    <a:pt x="5784170" y="0"/>
                    <a:pt x="5841313" y="45720"/>
                    <a:pt x="5841313" y="101600"/>
                  </a:cubicBezTo>
                  <a:cubicBezTo>
                    <a:pt x="5841313" y="157480"/>
                    <a:pt x="5784170" y="203200"/>
                    <a:pt x="5714329" y="203200"/>
                  </a:cubicBezTo>
                  <a:cubicBezTo>
                    <a:pt x="5644487" y="203200"/>
                    <a:pt x="5587343" y="157480"/>
                    <a:pt x="5587343" y="101600"/>
                  </a:cubicBezTo>
                  <a:cubicBezTo>
                    <a:pt x="5587343" y="45720"/>
                    <a:pt x="5644487" y="0"/>
                    <a:pt x="5714329" y="0"/>
                  </a:cubicBezTo>
                  <a:close/>
                  <a:moveTo>
                    <a:pt x="6222268" y="0"/>
                  </a:moveTo>
                  <a:cubicBezTo>
                    <a:pt x="6292111" y="0"/>
                    <a:pt x="6349254" y="45720"/>
                    <a:pt x="6349254" y="101600"/>
                  </a:cubicBezTo>
                  <a:cubicBezTo>
                    <a:pt x="6349254" y="157480"/>
                    <a:pt x="6292111" y="203200"/>
                    <a:pt x="6222268" y="203200"/>
                  </a:cubicBezTo>
                  <a:cubicBezTo>
                    <a:pt x="6152427" y="203200"/>
                    <a:pt x="6095284" y="157480"/>
                    <a:pt x="6095284" y="101600"/>
                  </a:cubicBezTo>
                  <a:cubicBezTo>
                    <a:pt x="6095284" y="45720"/>
                    <a:pt x="6152427" y="0"/>
                    <a:pt x="6222268" y="0"/>
                  </a:cubicBezTo>
                  <a:close/>
                  <a:moveTo>
                    <a:pt x="6730209" y="0"/>
                  </a:moveTo>
                  <a:cubicBezTo>
                    <a:pt x="6800051" y="0"/>
                    <a:pt x="6857194" y="45720"/>
                    <a:pt x="6857194" y="101600"/>
                  </a:cubicBezTo>
                  <a:cubicBezTo>
                    <a:pt x="6857194" y="157480"/>
                    <a:pt x="6800051" y="203200"/>
                    <a:pt x="6730209" y="203200"/>
                  </a:cubicBezTo>
                  <a:cubicBezTo>
                    <a:pt x="6660367" y="203200"/>
                    <a:pt x="6603224" y="157480"/>
                    <a:pt x="6603224" y="101600"/>
                  </a:cubicBezTo>
                  <a:cubicBezTo>
                    <a:pt x="6603224" y="45720"/>
                    <a:pt x="6660367" y="0"/>
                    <a:pt x="6730209" y="0"/>
                  </a:cubicBezTo>
                  <a:close/>
                  <a:moveTo>
                    <a:pt x="7238149" y="0"/>
                  </a:moveTo>
                  <a:cubicBezTo>
                    <a:pt x="7307991" y="0"/>
                    <a:pt x="7365134" y="45720"/>
                    <a:pt x="7365134" y="101600"/>
                  </a:cubicBezTo>
                  <a:cubicBezTo>
                    <a:pt x="7365134" y="157480"/>
                    <a:pt x="7307991" y="203200"/>
                    <a:pt x="7238149" y="203200"/>
                  </a:cubicBezTo>
                  <a:cubicBezTo>
                    <a:pt x="7168308" y="203200"/>
                    <a:pt x="7111165" y="157480"/>
                    <a:pt x="7111165" y="101600"/>
                  </a:cubicBezTo>
                  <a:cubicBezTo>
                    <a:pt x="7111165" y="45720"/>
                    <a:pt x="7168308" y="0"/>
                    <a:pt x="7238149" y="0"/>
                  </a:cubicBezTo>
                  <a:close/>
                  <a:moveTo>
                    <a:pt x="7746089" y="0"/>
                  </a:moveTo>
                  <a:cubicBezTo>
                    <a:pt x="7815932" y="0"/>
                    <a:pt x="7873075" y="45720"/>
                    <a:pt x="7873075" y="101600"/>
                  </a:cubicBezTo>
                  <a:cubicBezTo>
                    <a:pt x="7873075" y="157480"/>
                    <a:pt x="7815932" y="203200"/>
                    <a:pt x="7746089" y="203200"/>
                  </a:cubicBezTo>
                  <a:cubicBezTo>
                    <a:pt x="7676248" y="203200"/>
                    <a:pt x="7619105" y="157480"/>
                    <a:pt x="7619105" y="101600"/>
                  </a:cubicBezTo>
                  <a:cubicBezTo>
                    <a:pt x="7619105" y="45720"/>
                    <a:pt x="7676247" y="0"/>
                    <a:pt x="7746089" y="0"/>
                  </a:cubicBezTo>
                  <a:close/>
                  <a:moveTo>
                    <a:pt x="8254030" y="0"/>
                  </a:moveTo>
                  <a:cubicBezTo>
                    <a:pt x="8323872" y="0"/>
                    <a:pt x="8381015" y="45720"/>
                    <a:pt x="8381015" y="101600"/>
                  </a:cubicBezTo>
                  <a:cubicBezTo>
                    <a:pt x="8381015" y="157480"/>
                    <a:pt x="8323872" y="203200"/>
                    <a:pt x="8254030" y="203200"/>
                  </a:cubicBezTo>
                  <a:cubicBezTo>
                    <a:pt x="8184188" y="203200"/>
                    <a:pt x="8127045" y="157480"/>
                    <a:pt x="8127045" y="101600"/>
                  </a:cubicBezTo>
                  <a:cubicBezTo>
                    <a:pt x="8127045" y="45720"/>
                    <a:pt x="8184187" y="0"/>
                    <a:pt x="8254030" y="0"/>
                  </a:cubicBezTo>
                  <a:close/>
                  <a:moveTo>
                    <a:pt x="8761970" y="0"/>
                  </a:moveTo>
                  <a:cubicBezTo>
                    <a:pt x="8831812" y="0"/>
                    <a:pt x="8888955" y="45720"/>
                    <a:pt x="8888955" y="101600"/>
                  </a:cubicBezTo>
                  <a:cubicBezTo>
                    <a:pt x="8888955" y="157480"/>
                    <a:pt x="8831812" y="203200"/>
                    <a:pt x="8761970" y="203200"/>
                  </a:cubicBezTo>
                  <a:cubicBezTo>
                    <a:pt x="8692129" y="203200"/>
                    <a:pt x="8634986" y="157480"/>
                    <a:pt x="8634986" y="101600"/>
                  </a:cubicBezTo>
                  <a:cubicBezTo>
                    <a:pt x="8634986" y="45720"/>
                    <a:pt x="8692128" y="0"/>
                    <a:pt x="8761970" y="0"/>
                  </a:cubicBezTo>
                  <a:close/>
                  <a:moveTo>
                    <a:pt x="9269910" y="0"/>
                  </a:moveTo>
                  <a:cubicBezTo>
                    <a:pt x="9339753" y="0"/>
                    <a:pt x="9396896" y="45720"/>
                    <a:pt x="9396896" y="101600"/>
                  </a:cubicBezTo>
                  <a:cubicBezTo>
                    <a:pt x="9396896" y="157480"/>
                    <a:pt x="9339753" y="203200"/>
                    <a:pt x="9269910" y="203200"/>
                  </a:cubicBezTo>
                  <a:cubicBezTo>
                    <a:pt x="9200069" y="203200"/>
                    <a:pt x="9142926" y="157480"/>
                    <a:pt x="9142926" y="101600"/>
                  </a:cubicBezTo>
                  <a:cubicBezTo>
                    <a:pt x="9142926" y="45720"/>
                    <a:pt x="9200069" y="0"/>
                    <a:pt x="9269910" y="0"/>
                  </a:cubicBezTo>
                  <a:close/>
                  <a:moveTo>
                    <a:pt x="9777851" y="0"/>
                  </a:moveTo>
                  <a:cubicBezTo>
                    <a:pt x="9847693" y="0"/>
                    <a:pt x="9904836" y="45720"/>
                    <a:pt x="9904836" y="101600"/>
                  </a:cubicBezTo>
                  <a:cubicBezTo>
                    <a:pt x="9904836" y="157480"/>
                    <a:pt x="9847693" y="203200"/>
                    <a:pt x="9777851" y="203200"/>
                  </a:cubicBezTo>
                  <a:cubicBezTo>
                    <a:pt x="9708009" y="203200"/>
                    <a:pt x="9650866" y="157480"/>
                    <a:pt x="9650866" y="101600"/>
                  </a:cubicBezTo>
                  <a:cubicBezTo>
                    <a:pt x="9650866" y="45720"/>
                    <a:pt x="9708009" y="0"/>
                    <a:pt x="9777851" y="0"/>
                  </a:cubicBezTo>
                  <a:close/>
                  <a:moveTo>
                    <a:pt x="10285791" y="0"/>
                  </a:moveTo>
                  <a:cubicBezTo>
                    <a:pt x="10355633" y="0"/>
                    <a:pt x="10412776" y="45720"/>
                    <a:pt x="10412776" y="101600"/>
                  </a:cubicBezTo>
                  <a:cubicBezTo>
                    <a:pt x="10412776" y="157480"/>
                    <a:pt x="10355633" y="203200"/>
                    <a:pt x="10285791" y="203200"/>
                  </a:cubicBezTo>
                  <a:cubicBezTo>
                    <a:pt x="10215949" y="203200"/>
                    <a:pt x="10158806" y="157480"/>
                    <a:pt x="10158806" y="101600"/>
                  </a:cubicBezTo>
                  <a:cubicBezTo>
                    <a:pt x="10158806" y="45720"/>
                    <a:pt x="10215949" y="0"/>
                    <a:pt x="10285791" y="0"/>
                  </a:cubicBezTo>
                  <a:close/>
                </a:path>
              </a:pathLst>
            </a:custGeom>
            <a:solidFill>
              <a:srgbClr val="1C938B"/>
            </a:solidFill>
          </p:spPr>
        </p:sp>
      </p:grpSp>
      <p:pic>
        <p:nvPicPr>
          <p:cNvPr id="28" name="Picture 28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51286" y="2375633"/>
            <a:ext cx="1801255" cy="180125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2287214" y="603619"/>
            <a:ext cx="1929399" cy="970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9"/>
              </a:lnSpc>
            </a:pPr>
            <a:r>
              <a:rPr lang="en-US" sz="2179">
                <a:solidFill>
                  <a:srgbClr val="FFFFFF"/>
                </a:solidFill>
                <a:latin typeface="Open Sans Light"/>
              </a:rPr>
              <a:t>www.facebook.com/sewainternationalusa</a:t>
            </a:r>
          </a:p>
        </p:txBody>
      </p:sp>
      <p:pic>
        <p:nvPicPr>
          <p:cNvPr id="30" name="Picture 30">
            <a:hlinkClick r:id="rId5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710584" y="4704840"/>
            <a:ext cx="1858706" cy="1801255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3960182" y="7228026"/>
            <a:ext cx="1359510" cy="1294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9"/>
              </a:lnSpc>
            </a:pPr>
            <a:r>
              <a:rPr lang="en-US" sz="2179">
                <a:solidFill>
                  <a:srgbClr val="FFFFFF"/>
                </a:solidFill>
                <a:latin typeface="Open Sans Light"/>
              </a:rPr>
              <a:t>pinterest.com/sewainternationalusa</a:t>
            </a:r>
          </a:p>
        </p:txBody>
      </p:sp>
      <p:pic>
        <p:nvPicPr>
          <p:cNvPr id="32" name="Picture 32">
            <a:hlinkClick r:id="rId7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702657" y="2375633"/>
            <a:ext cx="1801255" cy="1801255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7702657" y="603619"/>
            <a:ext cx="1801255" cy="970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9"/>
              </a:lnSpc>
            </a:pPr>
            <a:r>
              <a:rPr lang="en-US" sz="2179">
                <a:solidFill>
                  <a:srgbClr val="FFFFFF"/>
                </a:solidFill>
                <a:latin typeface="Open Sans Light"/>
              </a:rPr>
              <a:t>instagram.com/sewainternationalusa</a:t>
            </a:r>
          </a:p>
        </p:txBody>
      </p:sp>
      <p:pic>
        <p:nvPicPr>
          <p:cNvPr id="34" name="Picture 34">
            <a:hlinkClick r:id="rId9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41427" y="4704840"/>
            <a:ext cx="1801255" cy="1801255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551286" y="7180401"/>
            <a:ext cx="2700628" cy="1532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0"/>
              </a:lnSpc>
              <a:spcBef>
                <a:spcPct val="0"/>
              </a:spcBef>
            </a:pPr>
            <a:r>
              <a:rPr lang="en-US" sz="2179">
                <a:solidFill>
                  <a:srgbClr val="FFFFFF"/>
                </a:solidFill>
                <a:latin typeface="Open Sans Light"/>
              </a:rPr>
              <a:t>https://www.linkedin.comcompanysewainternationalusa?viewAsMember=true</a:t>
            </a:r>
          </a:p>
        </p:txBody>
      </p:sp>
      <p:pic>
        <p:nvPicPr>
          <p:cNvPr id="36" name="Picture 36">
            <a:hlinkClick r:id="rId11"/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436706" y="4704840"/>
            <a:ext cx="1801255" cy="1801255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6387274" y="7180401"/>
            <a:ext cx="1850688" cy="1532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0"/>
              </a:lnSpc>
              <a:spcBef>
                <a:spcPct val="0"/>
              </a:spcBef>
            </a:pPr>
            <a:r>
              <a:rPr lang="en-US" sz="2179">
                <a:solidFill>
                  <a:srgbClr val="FFFFFF"/>
                </a:solidFill>
                <a:latin typeface="Open Sans Light"/>
              </a:rPr>
              <a:t>https://www.youtube.comusersewainternational</a:t>
            </a:r>
          </a:p>
        </p:txBody>
      </p:sp>
      <p:pic>
        <p:nvPicPr>
          <p:cNvPr id="38" name="Picture 38">
            <a:hlinkClick r:id="rId13"/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039696" y="2375633"/>
            <a:ext cx="1801255" cy="1801255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5319692" y="603619"/>
            <a:ext cx="1118292" cy="970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9"/>
              </a:lnSpc>
            </a:pPr>
            <a:r>
              <a:rPr lang="en-US" sz="2179">
                <a:solidFill>
                  <a:srgbClr val="FFFFFF"/>
                </a:solidFill>
                <a:latin typeface="Open Sans Light"/>
              </a:rPr>
              <a:t>twitter.</a:t>
            </a:r>
          </a:p>
          <a:p>
            <a:pPr algn="ctr">
              <a:lnSpc>
                <a:spcPts val="2549"/>
              </a:lnSpc>
            </a:pPr>
            <a:r>
              <a:rPr lang="en-US" sz="2179">
                <a:solidFill>
                  <a:srgbClr val="FFFFFF"/>
                </a:solidFill>
                <a:latin typeface="Open Sans Light"/>
              </a:rPr>
              <a:t>com/</a:t>
            </a:r>
          </a:p>
          <a:p>
            <a:pPr algn="ctr">
              <a:lnSpc>
                <a:spcPts val="2549"/>
              </a:lnSpc>
            </a:pPr>
            <a:r>
              <a:rPr lang="en-US" sz="2179">
                <a:solidFill>
                  <a:srgbClr val="FFFFFF"/>
                </a:solidFill>
                <a:latin typeface="Open Sans Light"/>
              </a:rPr>
              <a:t>sewausa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221348" y="295837"/>
            <a:ext cx="17637746" cy="9847727"/>
            <a:chOff x="0" y="0"/>
            <a:chExt cx="12025731" cy="6714356"/>
          </a:xfrm>
        </p:grpSpPr>
        <p:sp>
          <p:nvSpPr>
            <p:cNvPr id="43" name="Freeform 43"/>
            <p:cNvSpPr/>
            <p:nvPr/>
          </p:nvSpPr>
          <p:spPr>
            <a:xfrm>
              <a:off x="1270" y="-10160"/>
              <a:ext cx="12021921" cy="6738487"/>
            </a:xfrm>
            <a:custGeom>
              <a:avLst/>
              <a:gdLst/>
              <a:ahLst/>
              <a:cxnLst/>
              <a:rect l="l" t="t" r="r" b="b"/>
              <a:pathLst>
                <a:path w="12021921" h="6738487">
                  <a:moveTo>
                    <a:pt x="12019381" y="5924416"/>
                  </a:moveTo>
                  <a:cubicBezTo>
                    <a:pt x="12018111" y="5759316"/>
                    <a:pt x="12021921" y="5577641"/>
                    <a:pt x="12011761" y="5408357"/>
                  </a:cubicBezTo>
                  <a:cubicBezTo>
                    <a:pt x="12020650" y="5367068"/>
                    <a:pt x="12011761" y="5215676"/>
                    <a:pt x="12020650" y="5149613"/>
                  </a:cubicBezTo>
                  <a:cubicBezTo>
                    <a:pt x="12016841" y="5102819"/>
                    <a:pt x="12018111" y="5056025"/>
                    <a:pt x="12011761" y="5039510"/>
                  </a:cubicBezTo>
                  <a:lnTo>
                    <a:pt x="12011761" y="4994092"/>
                  </a:lnTo>
                  <a:cubicBezTo>
                    <a:pt x="12014300" y="4504131"/>
                    <a:pt x="12015571" y="4030686"/>
                    <a:pt x="12009221" y="3539348"/>
                  </a:cubicBezTo>
                  <a:cubicBezTo>
                    <a:pt x="12009221" y="3401719"/>
                    <a:pt x="12007950" y="3265466"/>
                    <a:pt x="12007950" y="3127836"/>
                  </a:cubicBezTo>
                  <a:cubicBezTo>
                    <a:pt x="12005411" y="3092053"/>
                    <a:pt x="12004141" y="3054893"/>
                    <a:pt x="12002871" y="3016356"/>
                  </a:cubicBezTo>
                  <a:cubicBezTo>
                    <a:pt x="12001600" y="2845696"/>
                    <a:pt x="12004141" y="2681917"/>
                    <a:pt x="12004141" y="2519514"/>
                  </a:cubicBezTo>
                  <a:cubicBezTo>
                    <a:pt x="12006681" y="2384637"/>
                    <a:pt x="12007950" y="2245631"/>
                    <a:pt x="12005411" y="2108002"/>
                  </a:cubicBezTo>
                  <a:cubicBezTo>
                    <a:pt x="12005411" y="2105249"/>
                    <a:pt x="12006681" y="2106626"/>
                    <a:pt x="12006681" y="2108002"/>
                  </a:cubicBezTo>
                  <a:cubicBezTo>
                    <a:pt x="12002871" y="1991017"/>
                    <a:pt x="12000331" y="1821733"/>
                    <a:pt x="12002871" y="1682727"/>
                  </a:cubicBezTo>
                  <a:lnTo>
                    <a:pt x="11997791" y="1602902"/>
                  </a:lnTo>
                  <a:lnTo>
                    <a:pt x="11997791" y="1378566"/>
                  </a:lnTo>
                  <a:cubicBezTo>
                    <a:pt x="12000331" y="1173498"/>
                    <a:pt x="12002871" y="974090"/>
                    <a:pt x="12002871" y="783590"/>
                  </a:cubicBezTo>
                  <a:cubicBezTo>
                    <a:pt x="12002871" y="548640"/>
                    <a:pt x="12002871" y="311150"/>
                    <a:pt x="12004141" y="74930"/>
                  </a:cubicBezTo>
                  <a:lnTo>
                    <a:pt x="12004141" y="17780"/>
                  </a:lnTo>
                  <a:lnTo>
                    <a:pt x="11963500" y="17780"/>
                  </a:lnTo>
                  <a:lnTo>
                    <a:pt x="11963500" y="52070"/>
                  </a:lnTo>
                  <a:lnTo>
                    <a:pt x="11969850" y="52070"/>
                  </a:lnTo>
                  <a:lnTo>
                    <a:pt x="11969850" y="74930"/>
                  </a:lnTo>
                  <a:cubicBezTo>
                    <a:pt x="11969850" y="100330"/>
                    <a:pt x="11971121" y="127000"/>
                    <a:pt x="11971121" y="153670"/>
                  </a:cubicBezTo>
                  <a:cubicBezTo>
                    <a:pt x="11971121" y="191770"/>
                    <a:pt x="11971121" y="231140"/>
                    <a:pt x="11972391" y="270510"/>
                  </a:cubicBezTo>
                  <a:lnTo>
                    <a:pt x="11972391" y="508000"/>
                  </a:lnTo>
                  <a:cubicBezTo>
                    <a:pt x="11972391" y="661670"/>
                    <a:pt x="11973661" y="815340"/>
                    <a:pt x="11978741" y="965200"/>
                  </a:cubicBezTo>
                  <a:lnTo>
                    <a:pt x="11973661" y="955040"/>
                  </a:lnTo>
                  <a:cubicBezTo>
                    <a:pt x="11976200" y="993140"/>
                    <a:pt x="11976200" y="1033780"/>
                    <a:pt x="11977471" y="1077157"/>
                  </a:cubicBezTo>
                  <a:cubicBezTo>
                    <a:pt x="11977471" y="1101930"/>
                    <a:pt x="11978741" y="1126704"/>
                    <a:pt x="11978741" y="1152853"/>
                  </a:cubicBezTo>
                  <a:cubicBezTo>
                    <a:pt x="11980011" y="1309751"/>
                    <a:pt x="11974931" y="1473530"/>
                    <a:pt x="11978741" y="1630428"/>
                  </a:cubicBezTo>
                  <a:lnTo>
                    <a:pt x="11976200" y="1615288"/>
                  </a:lnTo>
                  <a:cubicBezTo>
                    <a:pt x="11974931" y="1836872"/>
                    <a:pt x="11976200" y="2051574"/>
                    <a:pt x="11977471" y="2263523"/>
                  </a:cubicBezTo>
                  <a:cubicBezTo>
                    <a:pt x="11977471" y="2363993"/>
                    <a:pt x="11976200" y="2464462"/>
                    <a:pt x="11977471" y="2564932"/>
                  </a:cubicBezTo>
                  <a:cubicBezTo>
                    <a:pt x="11976200" y="2786515"/>
                    <a:pt x="11980011" y="2935155"/>
                    <a:pt x="11980011" y="3158115"/>
                  </a:cubicBezTo>
                  <a:lnTo>
                    <a:pt x="11974931" y="3163620"/>
                  </a:lnTo>
                  <a:cubicBezTo>
                    <a:pt x="11992711" y="3537972"/>
                    <a:pt x="11959691" y="3949484"/>
                    <a:pt x="11978741" y="4338976"/>
                  </a:cubicBezTo>
                  <a:lnTo>
                    <a:pt x="11972391" y="4311450"/>
                  </a:lnTo>
                  <a:cubicBezTo>
                    <a:pt x="11982550" y="4372007"/>
                    <a:pt x="11968581" y="4546796"/>
                    <a:pt x="11985091" y="4524776"/>
                  </a:cubicBezTo>
                  <a:lnTo>
                    <a:pt x="11980011" y="4593590"/>
                  </a:lnTo>
                  <a:cubicBezTo>
                    <a:pt x="12001600" y="4857839"/>
                    <a:pt x="11969850" y="5075293"/>
                    <a:pt x="11983821" y="5400099"/>
                  </a:cubicBezTo>
                  <a:lnTo>
                    <a:pt x="11980011" y="5379455"/>
                  </a:lnTo>
                  <a:cubicBezTo>
                    <a:pt x="11982550" y="5466161"/>
                    <a:pt x="11985091" y="5566631"/>
                    <a:pt x="11981281" y="5629940"/>
                  </a:cubicBezTo>
                  <a:cubicBezTo>
                    <a:pt x="11981281" y="5620306"/>
                    <a:pt x="11980011" y="5624435"/>
                    <a:pt x="11978741" y="5603791"/>
                  </a:cubicBezTo>
                  <a:cubicBezTo>
                    <a:pt x="11963500" y="5859646"/>
                    <a:pt x="11980011" y="6137776"/>
                    <a:pt x="11980011" y="6401937"/>
                  </a:cubicBezTo>
                  <a:lnTo>
                    <a:pt x="11972391" y="6371457"/>
                  </a:lnTo>
                  <a:cubicBezTo>
                    <a:pt x="11974931" y="6409557"/>
                    <a:pt x="11976200" y="6459087"/>
                    <a:pt x="11976200" y="6512426"/>
                  </a:cubicBezTo>
                  <a:lnTo>
                    <a:pt x="11976200" y="6673716"/>
                  </a:lnTo>
                  <a:cubicBezTo>
                    <a:pt x="11972391" y="6673716"/>
                    <a:pt x="11969850" y="6672446"/>
                    <a:pt x="11964771" y="6672446"/>
                  </a:cubicBezTo>
                  <a:lnTo>
                    <a:pt x="11962231" y="6673716"/>
                  </a:lnTo>
                  <a:lnTo>
                    <a:pt x="11950800" y="6678796"/>
                  </a:lnTo>
                  <a:lnTo>
                    <a:pt x="11943181" y="6678796"/>
                  </a:lnTo>
                  <a:cubicBezTo>
                    <a:pt x="11922861" y="6673716"/>
                    <a:pt x="11926671" y="6676256"/>
                    <a:pt x="11917781" y="6671177"/>
                  </a:cubicBezTo>
                  <a:cubicBezTo>
                    <a:pt x="11813641" y="6669906"/>
                    <a:pt x="11799671" y="6659746"/>
                    <a:pt x="11726011" y="6654666"/>
                  </a:cubicBezTo>
                  <a:cubicBezTo>
                    <a:pt x="11726011" y="6654666"/>
                    <a:pt x="11727281" y="6654666"/>
                    <a:pt x="11726011" y="6655937"/>
                  </a:cubicBezTo>
                  <a:cubicBezTo>
                    <a:pt x="11675211" y="6664827"/>
                    <a:pt x="11605361" y="6659746"/>
                    <a:pt x="11564721" y="6658477"/>
                  </a:cubicBezTo>
                  <a:lnTo>
                    <a:pt x="11548211" y="6654666"/>
                  </a:lnTo>
                  <a:cubicBezTo>
                    <a:pt x="11524081" y="6645777"/>
                    <a:pt x="11430100" y="6671177"/>
                    <a:pt x="11461850" y="6657206"/>
                  </a:cubicBezTo>
                  <a:cubicBezTo>
                    <a:pt x="11251031" y="6661016"/>
                    <a:pt x="11009731" y="6661016"/>
                    <a:pt x="10482615" y="6661016"/>
                  </a:cubicBezTo>
                  <a:cubicBezTo>
                    <a:pt x="10405936" y="6667366"/>
                    <a:pt x="10063827" y="6661016"/>
                    <a:pt x="10184745" y="6671177"/>
                  </a:cubicBezTo>
                  <a:cubicBezTo>
                    <a:pt x="10049081" y="6658477"/>
                    <a:pt x="9642090" y="6655937"/>
                    <a:pt x="9491681" y="6655937"/>
                  </a:cubicBezTo>
                  <a:cubicBezTo>
                    <a:pt x="9497579" y="6654666"/>
                    <a:pt x="9503477" y="6653396"/>
                    <a:pt x="9527071" y="6653396"/>
                  </a:cubicBezTo>
                  <a:cubicBezTo>
                    <a:pt x="9235100" y="6636887"/>
                    <a:pt x="9179064" y="6668637"/>
                    <a:pt x="8904788" y="6648316"/>
                  </a:cubicBezTo>
                  <a:cubicBezTo>
                    <a:pt x="8860550" y="6662287"/>
                    <a:pt x="8406371" y="6644506"/>
                    <a:pt x="8250063" y="6659746"/>
                  </a:cubicBezTo>
                  <a:cubicBezTo>
                    <a:pt x="8217621" y="6657206"/>
                    <a:pt x="8205824" y="6653396"/>
                    <a:pt x="8217621" y="6652127"/>
                  </a:cubicBezTo>
                  <a:cubicBezTo>
                    <a:pt x="7722154" y="6649587"/>
                    <a:pt x="7176550" y="6648316"/>
                    <a:pt x="6760712" y="6645777"/>
                  </a:cubicBezTo>
                  <a:cubicBezTo>
                    <a:pt x="6403857" y="6658477"/>
                    <a:pt x="5896593" y="6640696"/>
                    <a:pt x="5586926" y="6657206"/>
                  </a:cubicBezTo>
                  <a:cubicBezTo>
                    <a:pt x="5333294" y="6653396"/>
                    <a:pt x="4920404" y="6647046"/>
                    <a:pt x="4566499" y="6653396"/>
                  </a:cubicBezTo>
                  <a:lnTo>
                    <a:pt x="4601890" y="6650856"/>
                  </a:lnTo>
                  <a:cubicBezTo>
                    <a:pt x="4200797" y="6652127"/>
                    <a:pt x="3699432" y="6652127"/>
                    <a:pt x="3425155" y="6663556"/>
                  </a:cubicBezTo>
                  <a:cubicBezTo>
                    <a:pt x="3307187" y="6647046"/>
                    <a:pt x="3133183" y="6650856"/>
                    <a:pt x="2959180" y="6645777"/>
                  </a:cubicBezTo>
                  <a:cubicBezTo>
                    <a:pt x="2690802" y="6653396"/>
                    <a:pt x="2151096" y="6650856"/>
                    <a:pt x="1741156" y="6658477"/>
                  </a:cubicBezTo>
                  <a:cubicBezTo>
                    <a:pt x="1679222" y="6650856"/>
                    <a:pt x="1404946" y="6662287"/>
                    <a:pt x="1384301" y="6650856"/>
                  </a:cubicBezTo>
                  <a:cubicBezTo>
                    <a:pt x="1004570" y="6658477"/>
                    <a:pt x="814070" y="6662287"/>
                    <a:pt x="617220" y="6663556"/>
                  </a:cubicBezTo>
                  <a:lnTo>
                    <a:pt x="318770" y="6663556"/>
                  </a:lnTo>
                  <a:lnTo>
                    <a:pt x="168910" y="6662287"/>
                  </a:lnTo>
                  <a:lnTo>
                    <a:pt x="93980" y="6661016"/>
                  </a:lnTo>
                  <a:lnTo>
                    <a:pt x="58420" y="6661016"/>
                  </a:lnTo>
                  <a:lnTo>
                    <a:pt x="45720" y="6659746"/>
                  </a:lnTo>
                  <a:lnTo>
                    <a:pt x="48260" y="6659746"/>
                  </a:lnTo>
                  <a:cubicBezTo>
                    <a:pt x="52070" y="6517506"/>
                    <a:pt x="55880" y="6377806"/>
                    <a:pt x="58420" y="6243187"/>
                  </a:cubicBezTo>
                  <a:cubicBezTo>
                    <a:pt x="55880" y="6219057"/>
                    <a:pt x="53340" y="6194926"/>
                    <a:pt x="49530" y="6169526"/>
                  </a:cubicBezTo>
                  <a:cubicBezTo>
                    <a:pt x="46990" y="6004426"/>
                    <a:pt x="45720" y="5821546"/>
                    <a:pt x="45720" y="5634069"/>
                  </a:cubicBezTo>
                  <a:cubicBezTo>
                    <a:pt x="46990" y="5588651"/>
                    <a:pt x="48260" y="5541857"/>
                    <a:pt x="45720" y="5493687"/>
                  </a:cubicBezTo>
                  <a:lnTo>
                    <a:pt x="45720" y="5463409"/>
                  </a:lnTo>
                  <a:lnTo>
                    <a:pt x="48260" y="5456527"/>
                  </a:lnTo>
                  <a:lnTo>
                    <a:pt x="49530" y="5382207"/>
                  </a:lnTo>
                  <a:cubicBezTo>
                    <a:pt x="50800" y="5383584"/>
                    <a:pt x="53340" y="5383584"/>
                    <a:pt x="54610" y="5389089"/>
                  </a:cubicBezTo>
                  <a:lnTo>
                    <a:pt x="54610" y="5404228"/>
                  </a:lnTo>
                  <a:lnTo>
                    <a:pt x="54610" y="5390465"/>
                  </a:lnTo>
                  <a:cubicBezTo>
                    <a:pt x="55880" y="5394594"/>
                    <a:pt x="57150" y="5400099"/>
                    <a:pt x="57150" y="5408357"/>
                  </a:cubicBezTo>
                  <a:lnTo>
                    <a:pt x="57150" y="5020242"/>
                  </a:lnTo>
                  <a:cubicBezTo>
                    <a:pt x="58420" y="5022994"/>
                    <a:pt x="59690" y="5025747"/>
                    <a:pt x="58420" y="5035381"/>
                  </a:cubicBezTo>
                  <a:cubicBezTo>
                    <a:pt x="69850" y="4936288"/>
                    <a:pt x="57150" y="4894999"/>
                    <a:pt x="57150" y="4831689"/>
                  </a:cubicBezTo>
                  <a:lnTo>
                    <a:pt x="57150" y="4819303"/>
                  </a:lnTo>
                  <a:cubicBezTo>
                    <a:pt x="57150" y="4797282"/>
                    <a:pt x="59690" y="4773885"/>
                    <a:pt x="63500" y="4743606"/>
                  </a:cubicBezTo>
                  <a:cubicBezTo>
                    <a:pt x="50800" y="4725714"/>
                    <a:pt x="64770" y="4541291"/>
                    <a:pt x="54610" y="4455961"/>
                  </a:cubicBezTo>
                  <a:lnTo>
                    <a:pt x="54610" y="4425682"/>
                  </a:lnTo>
                  <a:cubicBezTo>
                    <a:pt x="57150" y="4420177"/>
                    <a:pt x="58420" y="4417425"/>
                    <a:pt x="59690" y="4421554"/>
                  </a:cubicBezTo>
                  <a:cubicBezTo>
                    <a:pt x="62230" y="4190336"/>
                    <a:pt x="63500" y="3934345"/>
                    <a:pt x="66040" y="3737535"/>
                  </a:cubicBezTo>
                  <a:cubicBezTo>
                    <a:pt x="53340" y="3569627"/>
                    <a:pt x="71120" y="3331528"/>
                    <a:pt x="54610" y="3188393"/>
                  </a:cubicBezTo>
                  <a:cubicBezTo>
                    <a:pt x="58420" y="3068656"/>
                    <a:pt x="64770" y="2875974"/>
                    <a:pt x="58420" y="2709443"/>
                  </a:cubicBezTo>
                  <a:lnTo>
                    <a:pt x="60960" y="2725958"/>
                  </a:lnTo>
                  <a:cubicBezTo>
                    <a:pt x="59690" y="2537406"/>
                    <a:pt x="59690" y="2303436"/>
                    <a:pt x="48260" y="2174064"/>
                  </a:cubicBezTo>
                  <a:cubicBezTo>
                    <a:pt x="64770" y="2119012"/>
                    <a:pt x="60960" y="2037811"/>
                    <a:pt x="66040" y="1956609"/>
                  </a:cubicBezTo>
                  <a:cubicBezTo>
                    <a:pt x="58420" y="1831367"/>
                    <a:pt x="60960" y="1578128"/>
                    <a:pt x="53340" y="1386823"/>
                  </a:cubicBezTo>
                  <a:cubicBezTo>
                    <a:pt x="60960" y="1357921"/>
                    <a:pt x="50800" y="1228549"/>
                    <a:pt x="60960" y="1218915"/>
                  </a:cubicBezTo>
                  <a:cubicBezTo>
                    <a:pt x="53340" y="1028700"/>
                    <a:pt x="49530" y="836930"/>
                    <a:pt x="48260" y="638810"/>
                  </a:cubicBezTo>
                  <a:lnTo>
                    <a:pt x="48260" y="339090"/>
                  </a:lnTo>
                  <a:lnTo>
                    <a:pt x="49530" y="189230"/>
                  </a:lnTo>
                  <a:lnTo>
                    <a:pt x="50800" y="114300"/>
                  </a:lnTo>
                  <a:lnTo>
                    <a:pt x="50800" y="78740"/>
                  </a:lnTo>
                  <a:lnTo>
                    <a:pt x="52070" y="66040"/>
                  </a:lnTo>
                  <a:lnTo>
                    <a:pt x="64770" y="66040"/>
                  </a:lnTo>
                  <a:cubicBezTo>
                    <a:pt x="210820" y="69850"/>
                    <a:pt x="354330" y="73660"/>
                    <a:pt x="492760" y="77470"/>
                  </a:cubicBezTo>
                  <a:cubicBezTo>
                    <a:pt x="558800" y="71120"/>
                    <a:pt x="633730" y="58420"/>
                    <a:pt x="701040" y="50800"/>
                  </a:cubicBezTo>
                  <a:cubicBezTo>
                    <a:pt x="707390" y="52070"/>
                    <a:pt x="707390" y="53340"/>
                    <a:pt x="692150" y="53340"/>
                  </a:cubicBezTo>
                  <a:cubicBezTo>
                    <a:pt x="788670" y="50800"/>
                    <a:pt x="877570" y="62230"/>
                    <a:pt x="974090" y="59690"/>
                  </a:cubicBezTo>
                  <a:cubicBezTo>
                    <a:pt x="972820" y="60960"/>
                    <a:pt x="972820" y="60960"/>
                    <a:pt x="957580" y="63500"/>
                  </a:cubicBezTo>
                  <a:cubicBezTo>
                    <a:pt x="1074634" y="58420"/>
                    <a:pt x="1295825" y="72390"/>
                    <a:pt x="1543559" y="63500"/>
                  </a:cubicBezTo>
                  <a:lnTo>
                    <a:pt x="1558305" y="66040"/>
                  </a:lnTo>
                  <a:lnTo>
                    <a:pt x="1714613" y="62230"/>
                  </a:lnTo>
                  <a:cubicBezTo>
                    <a:pt x="1711664" y="64770"/>
                    <a:pt x="1705765" y="69850"/>
                    <a:pt x="1658578" y="69850"/>
                  </a:cubicBezTo>
                  <a:cubicBezTo>
                    <a:pt x="3563767" y="73660"/>
                    <a:pt x="5527942" y="55880"/>
                    <a:pt x="7483269" y="58420"/>
                  </a:cubicBezTo>
                  <a:lnTo>
                    <a:pt x="7409538" y="62230"/>
                  </a:lnTo>
                  <a:lnTo>
                    <a:pt x="7789986" y="55880"/>
                  </a:lnTo>
                  <a:cubicBezTo>
                    <a:pt x="7787037" y="57150"/>
                    <a:pt x="7769342" y="58420"/>
                    <a:pt x="7751646" y="59690"/>
                  </a:cubicBezTo>
                  <a:cubicBezTo>
                    <a:pt x="8238266" y="66040"/>
                    <a:pt x="8742581" y="55880"/>
                    <a:pt x="9214454" y="57150"/>
                  </a:cubicBezTo>
                  <a:cubicBezTo>
                    <a:pt x="9211506" y="58420"/>
                    <a:pt x="9140724" y="62230"/>
                    <a:pt x="9205607" y="64770"/>
                  </a:cubicBezTo>
                  <a:cubicBezTo>
                    <a:pt x="9556563" y="54610"/>
                    <a:pt x="9768906" y="77470"/>
                    <a:pt x="9942909" y="57150"/>
                  </a:cubicBezTo>
                  <a:cubicBezTo>
                    <a:pt x="9960605" y="58420"/>
                    <a:pt x="9969452" y="62230"/>
                    <a:pt x="9934062" y="64770"/>
                  </a:cubicBezTo>
                  <a:cubicBezTo>
                    <a:pt x="10910250" y="58420"/>
                    <a:pt x="11389461" y="58420"/>
                    <a:pt x="11812371" y="62230"/>
                  </a:cubicBezTo>
                  <a:cubicBezTo>
                    <a:pt x="11860631" y="59690"/>
                    <a:pt x="11911431" y="58420"/>
                    <a:pt x="11962231" y="55880"/>
                  </a:cubicBezTo>
                  <a:lnTo>
                    <a:pt x="11962231" y="20320"/>
                  </a:lnTo>
                  <a:cubicBezTo>
                    <a:pt x="11684101" y="19050"/>
                    <a:pt x="11404701" y="19050"/>
                    <a:pt x="11125301" y="17780"/>
                  </a:cubicBezTo>
                  <a:cubicBezTo>
                    <a:pt x="9229201" y="12700"/>
                    <a:pt x="7418386" y="0"/>
                    <a:pt x="5404075" y="24130"/>
                  </a:cubicBezTo>
                  <a:cubicBezTo>
                    <a:pt x="5407024" y="22860"/>
                    <a:pt x="5389329" y="21590"/>
                    <a:pt x="5442415" y="20320"/>
                  </a:cubicBezTo>
                  <a:cubicBezTo>
                    <a:pt x="4861420" y="24130"/>
                    <a:pt x="4333512" y="17780"/>
                    <a:pt x="3784959" y="21590"/>
                  </a:cubicBezTo>
                  <a:lnTo>
                    <a:pt x="3787908" y="20320"/>
                  </a:lnTo>
                  <a:cubicBezTo>
                    <a:pt x="2437170" y="34290"/>
                    <a:pt x="1002030" y="17780"/>
                    <a:pt x="438150" y="33020"/>
                  </a:cubicBezTo>
                  <a:lnTo>
                    <a:pt x="19050" y="33020"/>
                  </a:lnTo>
                  <a:lnTo>
                    <a:pt x="19050" y="78740"/>
                  </a:lnTo>
                  <a:cubicBezTo>
                    <a:pt x="19050" y="213360"/>
                    <a:pt x="20320" y="350520"/>
                    <a:pt x="20320" y="488950"/>
                  </a:cubicBezTo>
                  <a:cubicBezTo>
                    <a:pt x="7620" y="951230"/>
                    <a:pt x="11430" y="1437746"/>
                    <a:pt x="20320" y="1935965"/>
                  </a:cubicBezTo>
                  <a:cubicBezTo>
                    <a:pt x="26670" y="2551169"/>
                    <a:pt x="8890" y="3147104"/>
                    <a:pt x="13970" y="3760932"/>
                  </a:cubicBezTo>
                  <a:cubicBezTo>
                    <a:pt x="7620" y="4230249"/>
                    <a:pt x="21590" y="4717457"/>
                    <a:pt x="25400" y="5200536"/>
                  </a:cubicBezTo>
                  <a:cubicBezTo>
                    <a:pt x="20320" y="5380831"/>
                    <a:pt x="13970" y="5566631"/>
                    <a:pt x="15240" y="5747887"/>
                  </a:cubicBezTo>
                  <a:lnTo>
                    <a:pt x="19050" y="5735187"/>
                  </a:lnTo>
                  <a:cubicBezTo>
                    <a:pt x="13970" y="5784716"/>
                    <a:pt x="15240" y="5839326"/>
                    <a:pt x="19050" y="5891396"/>
                  </a:cubicBezTo>
                  <a:cubicBezTo>
                    <a:pt x="17780" y="5952357"/>
                    <a:pt x="17780" y="6014587"/>
                    <a:pt x="19050" y="6076816"/>
                  </a:cubicBezTo>
                  <a:cubicBezTo>
                    <a:pt x="19050" y="6078087"/>
                    <a:pt x="19050" y="6080626"/>
                    <a:pt x="17780" y="6081896"/>
                  </a:cubicBezTo>
                  <a:lnTo>
                    <a:pt x="16510" y="6069196"/>
                  </a:lnTo>
                  <a:cubicBezTo>
                    <a:pt x="12700" y="6093326"/>
                    <a:pt x="15240" y="6121266"/>
                    <a:pt x="19050" y="6149207"/>
                  </a:cubicBezTo>
                  <a:cubicBezTo>
                    <a:pt x="19050" y="6173337"/>
                    <a:pt x="20320" y="6196196"/>
                    <a:pt x="20320" y="6220326"/>
                  </a:cubicBezTo>
                  <a:lnTo>
                    <a:pt x="24130" y="6415907"/>
                  </a:lnTo>
                  <a:cubicBezTo>
                    <a:pt x="21590" y="6465437"/>
                    <a:pt x="34290" y="6588627"/>
                    <a:pt x="15240" y="6592437"/>
                  </a:cubicBezTo>
                  <a:cubicBezTo>
                    <a:pt x="15240" y="6549256"/>
                    <a:pt x="6350" y="6659746"/>
                    <a:pt x="1270" y="6563227"/>
                  </a:cubicBezTo>
                  <a:cubicBezTo>
                    <a:pt x="0" y="6574656"/>
                    <a:pt x="0" y="6602596"/>
                    <a:pt x="0" y="6631806"/>
                  </a:cubicBezTo>
                  <a:cubicBezTo>
                    <a:pt x="0" y="6640696"/>
                    <a:pt x="1270" y="6649587"/>
                    <a:pt x="1270" y="6657206"/>
                  </a:cubicBezTo>
                  <a:cubicBezTo>
                    <a:pt x="2540" y="6674987"/>
                    <a:pt x="5080" y="6687687"/>
                    <a:pt x="7620" y="6683877"/>
                  </a:cubicBezTo>
                  <a:cubicBezTo>
                    <a:pt x="17780" y="6694037"/>
                    <a:pt x="25400" y="6738487"/>
                    <a:pt x="33020" y="6677527"/>
                  </a:cubicBezTo>
                  <a:lnTo>
                    <a:pt x="60960" y="6677527"/>
                  </a:lnTo>
                  <a:cubicBezTo>
                    <a:pt x="91440" y="6677527"/>
                    <a:pt x="121920" y="6677527"/>
                    <a:pt x="152400" y="6678796"/>
                  </a:cubicBezTo>
                  <a:cubicBezTo>
                    <a:pt x="194310" y="6680067"/>
                    <a:pt x="234950" y="6681337"/>
                    <a:pt x="273050" y="6682606"/>
                  </a:cubicBezTo>
                  <a:cubicBezTo>
                    <a:pt x="991870" y="6709277"/>
                    <a:pt x="2561036" y="6692767"/>
                    <a:pt x="4230290" y="6676256"/>
                  </a:cubicBezTo>
                  <a:cubicBezTo>
                    <a:pt x="5645910" y="6685146"/>
                    <a:pt x="7061531" y="6664827"/>
                    <a:pt x="8438813" y="6677527"/>
                  </a:cubicBezTo>
                  <a:cubicBezTo>
                    <a:pt x="7677916" y="6680067"/>
                    <a:pt x="6925868" y="6685146"/>
                    <a:pt x="6141378" y="6688956"/>
                  </a:cubicBezTo>
                  <a:cubicBezTo>
                    <a:pt x="6159073" y="6687687"/>
                    <a:pt x="6167920" y="6686417"/>
                    <a:pt x="6185616" y="6685146"/>
                  </a:cubicBezTo>
                  <a:cubicBezTo>
                    <a:pt x="6126632" y="6687687"/>
                    <a:pt x="6061749" y="6691496"/>
                    <a:pt x="5993917" y="6690227"/>
                  </a:cubicBezTo>
                  <a:cubicBezTo>
                    <a:pt x="5976222" y="6688956"/>
                    <a:pt x="6011612" y="6687687"/>
                    <a:pt x="6035206" y="6686417"/>
                  </a:cubicBezTo>
                  <a:cubicBezTo>
                    <a:pt x="5775675" y="6676256"/>
                    <a:pt x="5277259" y="6692767"/>
                    <a:pt x="5115052" y="6685146"/>
                  </a:cubicBezTo>
                  <a:cubicBezTo>
                    <a:pt x="5041322" y="6686417"/>
                    <a:pt x="5008881" y="6690227"/>
                    <a:pt x="5050170" y="6694037"/>
                  </a:cubicBezTo>
                  <a:cubicBezTo>
                    <a:pt x="4094625" y="6696577"/>
                    <a:pt x="3071250" y="6699117"/>
                    <a:pt x="2095061" y="6706737"/>
                  </a:cubicBezTo>
                  <a:cubicBezTo>
                    <a:pt x="2047874" y="6705467"/>
                    <a:pt x="2039026" y="6702927"/>
                    <a:pt x="2053772" y="6699117"/>
                  </a:cubicBezTo>
                  <a:cubicBezTo>
                    <a:pt x="1222095" y="6715627"/>
                    <a:pt x="735330" y="6709277"/>
                    <a:pt x="368300" y="6706737"/>
                  </a:cubicBezTo>
                  <a:cubicBezTo>
                    <a:pt x="354330" y="6710546"/>
                    <a:pt x="405130" y="6711817"/>
                    <a:pt x="369570" y="6715627"/>
                  </a:cubicBezTo>
                  <a:cubicBezTo>
                    <a:pt x="487680" y="6720706"/>
                    <a:pt x="585470" y="6705467"/>
                    <a:pt x="692150" y="6713087"/>
                  </a:cubicBezTo>
                  <a:lnTo>
                    <a:pt x="678180" y="6716896"/>
                  </a:lnTo>
                  <a:cubicBezTo>
                    <a:pt x="755650" y="6719437"/>
                    <a:pt x="693420" y="6706737"/>
                    <a:pt x="774700" y="6711817"/>
                  </a:cubicBezTo>
                  <a:cubicBezTo>
                    <a:pt x="806450" y="6715627"/>
                    <a:pt x="767080" y="6716896"/>
                    <a:pt x="781050" y="6718167"/>
                  </a:cubicBezTo>
                  <a:cubicBezTo>
                    <a:pt x="946150" y="6716896"/>
                    <a:pt x="1239790" y="6720706"/>
                    <a:pt x="1602543" y="6710546"/>
                  </a:cubicBezTo>
                  <a:cubicBezTo>
                    <a:pt x="1691019" y="6719437"/>
                    <a:pt x="2015432" y="6710546"/>
                    <a:pt x="2156995" y="6719437"/>
                  </a:cubicBezTo>
                  <a:cubicBezTo>
                    <a:pt x="2257268" y="6715627"/>
                    <a:pt x="2354592" y="6716896"/>
                    <a:pt x="2392931" y="6710546"/>
                  </a:cubicBezTo>
                  <a:cubicBezTo>
                    <a:pt x="3737771" y="6715627"/>
                    <a:pt x="5112103" y="6706737"/>
                    <a:pt x="6489384" y="6706737"/>
                  </a:cubicBezTo>
                  <a:cubicBezTo>
                    <a:pt x="7135261" y="6688956"/>
                    <a:pt x="7905006" y="6710546"/>
                    <a:pt x="8671800" y="6704196"/>
                  </a:cubicBezTo>
                  <a:cubicBezTo>
                    <a:pt x="8677699" y="6704196"/>
                    <a:pt x="8674749" y="6705467"/>
                    <a:pt x="8671800" y="6705467"/>
                  </a:cubicBezTo>
                  <a:cubicBezTo>
                    <a:pt x="8922483" y="6701656"/>
                    <a:pt x="9285235" y="6699117"/>
                    <a:pt x="9583106" y="6701656"/>
                  </a:cubicBezTo>
                  <a:lnTo>
                    <a:pt x="9836738" y="6694037"/>
                  </a:lnTo>
                  <a:cubicBezTo>
                    <a:pt x="10405936" y="6699117"/>
                    <a:pt x="10981032" y="6701656"/>
                    <a:pt x="11237061" y="6701656"/>
                  </a:cubicBezTo>
                  <a:lnTo>
                    <a:pt x="11875871" y="6701656"/>
                  </a:lnTo>
                  <a:cubicBezTo>
                    <a:pt x="11872061" y="6702927"/>
                    <a:pt x="11860631" y="6704196"/>
                    <a:pt x="11836500" y="6705467"/>
                  </a:cubicBezTo>
                  <a:cubicBezTo>
                    <a:pt x="11855550" y="6706737"/>
                    <a:pt x="11927941" y="6706737"/>
                    <a:pt x="11963500" y="6702927"/>
                  </a:cubicBezTo>
                  <a:cubicBezTo>
                    <a:pt x="11968581" y="6702927"/>
                    <a:pt x="11973661" y="6701656"/>
                    <a:pt x="11977471" y="6701656"/>
                  </a:cubicBezTo>
                  <a:lnTo>
                    <a:pt x="12002871" y="6701656"/>
                  </a:lnTo>
                  <a:lnTo>
                    <a:pt x="12002871" y="6686417"/>
                  </a:lnTo>
                  <a:cubicBezTo>
                    <a:pt x="12010491" y="6682606"/>
                    <a:pt x="11996521" y="6683877"/>
                    <a:pt x="12002871" y="6676256"/>
                  </a:cubicBezTo>
                  <a:lnTo>
                    <a:pt x="12002871" y="6370187"/>
                  </a:lnTo>
                  <a:cubicBezTo>
                    <a:pt x="12007950" y="6389237"/>
                    <a:pt x="12000331" y="6452737"/>
                    <a:pt x="12009221" y="6443846"/>
                  </a:cubicBezTo>
                  <a:cubicBezTo>
                    <a:pt x="12013031" y="6399396"/>
                    <a:pt x="12006681" y="6380346"/>
                    <a:pt x="12002871" y="6370187"/>
                  </a:cubicBezTo>
                  <a:cubicBezTo>
                    <a:pt x="12002871" y="6188576"/>
                    <a:pt x="12004141" y="6005696"/>
                    <a:pt x="12004141" y="5824087"/>
                  </a:cubicBezTo>
                  <a:cubicBezTo>
                    <a:pt x="12005411" y="5708516"/>
                    <a:pt x="12005411" y="5585899"/>
                    <a:pt x="12006681" y="5463409"/>
                  </a:cubicBezTo>
                  <a:cubicBezTo>
                    <a:pt x="12013031" y="5763126"/>
                    <a:pt x="12007950" y="6051416"/>
                    <a:pt x="12006681" y="6334626"/>
                  </a:cubicBezTo>
                  <a:cubicBezTo>
                    <a:pt x="12010491" y="6348596"/>
                    <a:pt x="12011761" y="6297796"/>
                    <a:pt x="12015571" y="6333357"/>
                  </a:cubicBezTo>
                  <a:cubicBezTo>
                    <a:pt x="12020650" y="6215246"/>
                    <a:pt x="12005411" y="6117457"/>
                    <a:pt x="12013031" y="6010776"/>
                  </a:cubicBezTo>
                  <a:lnTo>
                    <a:pt x="12016841" y="6024746"/>
                  </a:lnTo>
                  <a:cubicBezTo>
                    <a:pt x="12019381" y="5947276"/>
                    <a:pt x="12006681" y="6009507"/>
                    <a:pt x="12011761" y="5928226"/>
                  </a:cubicBezTo>
                  <a:cubicBezTo>
                    <a:pt x="12016841" y="5899016"/>
                    <a:pt x="12018111" y="5939657"/>
                    <a:pt x="12019381" y="5924416"/>
                  </a:cubicBezTo>
                  <a:close/>
                  <a:moveTo>
                    <a:pt x="11546941" y="6674987"/>
                  </a:moveTo>
                  <a:lnTo>
                    <a:pt x="11574881" y="6674987"/>
                  </a:lnTo>
                  <a:cubicBezTo>
                    <a:pt x="11568531" y="6673716"/>
                    <a:pt x="11559641" y="6673716"/>
                    <a:pt x="11546941" y="66749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453</Words>
  <Application>Microsoft Office PowerPoint</Application>
  <PresentationFormat>Custom</PresentationFormat>
  <Paragraphs>183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Arial</vt:lpstr>
      <vt:lpstr>Open Sans 1</vt:lpstr>
      <vt:lpstr>Open Sans Light</vt:lpstr>
      <vt:lpstr>Calibri</vt:lpstr>
      <vt:lpstr>Arimo Bold</vt:lpstr>
      <vt:lpstr>Norwester</vt:lpstr>
      <vt:lpstr>Norwester Bold</vt:lpstr>
      <vt:lpstr>Open Sans 2</vt:lpstr>
      <vt:lpstr>Roboto Condensed</vt:lpstr>
      <vt:lpstr>Cooper Hewitt</vt:lpstr>
      <vt:lpstr>Open Sans 2 Bold</vt:lpstr>
      <vt:lpstr>Open Sans 1 Bold</vt:lpstr>
      <vt:lpstr>Roboto Condensed Bold</vt:lpstr>
      <vt:lpstr>Oswald</vt:lpstr>
      <vt:lpstr>Raleway Bold Italics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To Covid-19 Report -- May 25, 2020</dc:title>
  <dc:creator>ADMIN</dc:creator>
  <cp:lastModifiedBy>ADMIN</cp:lastModifiedBy>
  <cp:revision>11</cp:revision>
  <dcterms:created xsi:type="dcterms:W3CDTF">2006-08-16T00:00:00Z</dcterms:created>
  <dcterms:modified xsi:type="dcterms:W3CDTF">2020-06-17T01:28:24Z</dcterms:modified>
  <dc:identifier>DAD9dk2QLtM</dc:identifier>
</cp:coreProperties>
</file>